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16" r:id="rId2"/>
    <p:sldMasterId id="2147483779" r:id="rId3"/>
    <p:sldMasterId id="2147483868" r:id="rId4"/>
    <p:sldMasterId id="2147484020" r:id="rId5"/>
    <p:sldMasterId id="2147484085" r:id="rId6"/>
    <p:sldMasterId id="2147484104" r:id="rId7"/>
    <p:sldMasterId id="2147484086" r:id="rId8"/>
    <p:sldMasterId id="2147484116" r:id="rId9"/>
    <p:sldMasterId id="2147483648" r:id="rId10"/>
    <p:sldMasterId id="2147484128" r:id="rId11"/>
    <p:sldMasterId id="2147484175" r:id="rId12"/>
    <p:sldMasterId id="2147484254" r:id="rId13"/>
  </p:sldMasterIdLst>
  <p:notesMasterIdLst>
    <p:notesMasterId r:id="rId45"/>
  </p:notesMasterIdLst>
  <p:sldIdLst>
    <p:sldId id="256" r:id="rId14"/>
    <p:sldId id="259" r:id="rId15"/>
    <p:sldId id="260" r:id="rId16"/>
    <p:sldId id="261" r:id="rId17"/>
    <p:sldId id="262" r:id="rId18"/>
    <p:sldId id="265" r:id="rId19"/>
    <p:sldId id="266" r:id="rId20"/>
    <p:sldId id="292" r:id="rId21"/>
    <p:sldId id="283" r:id="rId22"/>
    <p:sldId id="270" r:id="rId23"/>
    <p:sldId id="269" r:id="rId24"/>
    <p:sldId id="268" r:id="rId25"/>
    <p:sldId id="29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86" r:id="rId34"/>
    <p:sldId id="282" r:id="rId35"/>
    <p:sldId id="284" r:id="rId36"/>
    <p:sldId id="290" r:id="rId37"/>
    <p:sldId id="279" r:id="rId38"/>
    <p:sldId id="280" r:id="rId39"/>
    <p:sldId id="287" r:id="rId40"/>
    <p:sldId id="288" r:id="rId41"/>
    <p:sldId id="281" r:id="rId42"/>
    <p:sldId id="289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2F88-2E17-4362-AA4D-9FE94D22DDF3}" v="1" dt="2022-06-30T02:25:37.959"/>
    <p1510:client id="{01E4E9C7-B914-DAF2-37B1-4E42F0F322F5}" v="201" dt="2022-06-29T15:40:24.072"/>
    <p1510:client id="{2D14D991-1551-0EE7-B6D2-770199DF8CEF}" v="188" dt="2022-06-30T05:05:51.250"/>
    <p1510:client id="{39281AD8-6904-4198-80DC-1FE5E08D5BC6}" v="234" dt="2022-06-29T09:00:35.059"/>
    <p1510:client id="{423DB9EA-E3D1-BE8B-DB77-FDDCAE6547AB}" v="4" dt="2022-06-30T02:17:37.727"/>
    <p1510:client id="{57E4EB67-8B45-F3CE-CE04-42B466025A8C}" v="41" dt="2022-06-30T10:49:31.443"/>
    <p1510:client id="{61D1FF27-CAD0-0934-03B0-AAB4292EE474}" v="51" dt="2022-06-30T12:05:10.783"/>
    <p1510:client id="{74042BAE-567F-FEAD-FB9F-1B82229C5EDB}" v="4" dt="2022-06-30T01:55:59.173"/>
    <p1510:client id="{7DBD1B65-2B59-2B17-A46D-49ED67C52FAA}" v="6" dt="2022-06-29T10:48:40.437"/>
    <p1510:client id="{91C17C4D-C166-2BC5-7BD6-CE6CA538C69E}" v="9" dt="2022-07-01T03:04:06.850"/>
    <p1510:client id="{AD4EAB0D-E021-494D-93AD-E93E6E106FE0}" v="20" dt="2022-06-30T02:05:54.643"/>
    <p1510:client id="{B981CF9E-7C2F-8874-04DF-DCF664353877}" v="475" dt="2022-06-30T10:07:08.502"/>
    <p1510:client id="{CD0CD7AC-6180-58B9-993C-2A840362FE88}" v="18" dt="2022-06-29T10:17:06.043"/>
    <p1510:client id="{D35F195A-B91C-02F1-8437-B4EF27344ECB}" v="28" dt="2022-06-29T10:07:01.423"/>
    <p1510:client id="{DB9A2819-0899-D839-EFCD-EFF546BCF677}" v="55" dt="2022-06-30T10:42:08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nnam Jeevan Kumar" userId="S::ponnamjeevan.kumar@hcl.com::fadee2b2-6e93-4814-b9a4-f23348b05502" providerId="AD" clId="Web-{CD0CD7AC-6180-58B9-993C-2A840362FE88}"/>
    <pc:docChg chg="addSld delSld modSld addMainMaster">
      <pc:chgData name="Ponnam Jeevan Kumar" userId="S::ponnamjeevan.kumar@hcl.com::fadee2b2-6e93-4814-b9a4-f23348b05502" providerId="AD" clId="Web-{CD0CD7AC-6180-58B9-993C-2A840362FE88}" dt="2022-06-29T10:17:06.043" v="11"/>
      <pc:docMkLst>
        <pc:docMk/>
      </pc:docMkLst>
      <pc:sldChg chg="del">
        <pc:chgData name="Ponnam Jeevan Kumar" userId="S::ponnamjeevan.kumar@hcl.com::fadee2b2-6e93-4814-b9a4-f23348b05502" providerId="AD" clId="Web-{CD0CD7AC-6180-58B9-993C-2A840362FE88}" dt="2022-06-29T10:14:38.854" v="8"/>
        <pc:sldMkLst>
          <pc:docMk/>
          <pc:sldMk cId="2031158818" sldId="263"/>
        </pc:sldMkLst>
      </pc:sldChg>
      <pc:sldChg chg="addSp delSp modSp">
        <pc:chgData name="Ponnam Jeevan Kumar" userId="S::ponnamjeevan.kumar@hcl.com::fadee2b2-6e93-4814-b9a4-f23348b05502" providerId="AD" clId="Web-{CD0CD7AC-6180-58B9-993C-2A840362FE88}" dt="2022-06-29T10:09:06.083" v="7" actId="20577"/>
        <pc:sldMkLst>
          <pc:docMk/>
          <pc:sldMk cId="4244655335" sldId="282"/>
        </pc:sldMkLst>
        <pc:spChg chg="add del mod">
          <ac:chgData name="Ponnam Jeevan Kumar" userId="S::ponnamjeevan.kumar@hcl.com::fadee2b2-6e93-4814-b9a4-f23348b05502" providerId="AD" clId="Web-{CD0CD7AC-6180-58B9-993C-2A840362FE88}" dt="2022-06-29T10:09:06.083" v="7" actId="20577"/>
          <ac:spMkLst>
            <pc:docMk/>
            <pc:sldMk cId="4244655335" sldId="282"/>
            <ac:spMk id="5" creationId="{00000000-0000-0000-0000-000000000000}"/>
          </ac:spMkLst>
        </pc:spChg>
      </pc:sldChg>
      <pc:sldChg chg="add">
        <pc:chgData name="Ponnam Jeevan Kumar" userId="S::ponnamjeevan.kumar@hcl.com::fadee2b2-6e93-4814-b9a4-f23348b05502" providerId="AD" clId="Web-{CD0CD7AC-6180-58B9-993C-2A840362FE88}" dt="2022-06-29T10:14:44.010" v="9"/>
        <pc:sldMkLst>
          <pc:docMk/>
          <pc:sldMk cId="1638622354" sldId="283"/>
        </pc:sldMkLst>
      </pc:sldChg>
      <pc:sldChg chg="add">
        <pc:chgData name="Ponnam Jeevan Kumar" userId="S::ponnamjeevan.kumar@hcl.com::fadee2b2-6e93-4814-b9a4-f23348b05502" providerId="AD" clId="Web-{CD0CD7AC-6180-58B9-993C-2A840362FE88}" dt="2022-06-29T10:15:06.260" v="10"/>
        <pc:sldMkLst>
          <pc:docMk/>
          <pc:sldMk cId="753127971" sldId="284"/>
        </pc:sldMkLst>
      </pc:sldChg>
      <pc:sldChg chg="add">
        <pc:chgData name="Ponnam Jeevan Kumar" userId="S::ponnamjeevan.kumar@hcl.com::fadee2b2-6e93-4814-b9a4-f23348b05502" providerId="AD" clId="Web-{CD0CD7AC-6180-58B9-993C-2A840362FE88}" dt="2022-06-29T10:17:06.043" v="11"/>
        <pc:sldMkLst>
          <pc:docMk/>
          <pc:sldMk cId="4209605419" sldId="285"/>
        </pc:sldMkLst>
      </pc:sldChg>
      <pc:sldMasterChg chg="add addSldLayout">
        <pc:chgData name="Ponnam Jeevan Kumar" userId="S::ponnamjeevan.kumar@hcl.com::fadee2b2-6e93-4814-b9a4-f23348b05502" providerId="AD" clId="Web-{CD0CD7AC-6180-58B9-993C-2A840362FE88}" dt="2022-06-29T10:17:06.043" v="11"/>
        <pc:sldMasterMkLst>
          <pc:docMk/>
          <pc:sldMasterMk cId="426539366" sldId="2147484175"/>
        </pc:sldMasterMkLst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1708376321" sldId="2147484164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3911405500" sldId="2147484165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655378524" sldId="2147484166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2146556491" sldId="2147484167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3026250610" sldId="2147484168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4178598563" sldId="2147484169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3040956350" sldId="2147484170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1386394056" sldId="2147484171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2125612721" sldId="2147484172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3094007826" sldId="2147484173"/>
          </pc:sldLayoutMkLst>
        </pc:sldLayoutChg>
        <pc:sldLayoutChg chg="add">
          <pc:chgData name="Ponnam Jeevan Kumar" userId="S::ponnamjeevan.kumar@hcl.com::fadee2b2-6e93-4814-b9a4-f23348b05502" providerId="AD" clId="Web-{CD0CD7AC-6180-58B9-993C-2A840362FE88}" dt="2022-06-29T10:17:06.043" v="11"/>
          <pc:sldLayoutMkLst>
            <pc:docMk/>
            <pc:sldMasterMk cId="426539366" sldId="2147484175"/>
            <pc:sldLayoutMk cId="3312697938" sldId="2147484174"/>
          </pc:sldLayoutMkLst>
        </pc:sldLayoutChg>
      </pc:sldMasterChg>
    </pc:docChg>
  </pc:docChgLst>
  <pc:docChgLst>
    <pc:chgData name="Ponnam Jeevan Kumar" userId="S::ponnamjeevan.kumar@hcl.com::fadee2b2-6e93-4814-b9a4-f23348b05502" providerId="AD" clId="Web-{61D1FF27-CAD0-0934-03B0-AAB4292EE474}"/>
    <pc:docChg chg="modSld">
      <pc:chgData name="Ponnam Jeevan Kumar" userId="S::ponnamjeevan.kumar@hcl.com::fadee2b2-6e93-4814-b9a4-f23348b05502" providerId="AD" clId="Web-{61D1FF27-CAD0-0934-03B0-AAB4292EE474}" dt="2022-06-30T12:05:10.783" v="50"/>
      <pc:docMkLst>
        <pc:docMk/>
      </pc:docMkLst>
      <pc:sldChg chg="addAnim modAnim">
        <pc:chgData name="Ponnam Jeevan Kumar" userId="S::ponnamjeevan.kumar@hcl.com::fadee2b2-6e93-4814-b9a4-f23348b05502" providerId="AD" clId="Web-{61D1FF27-CAD0-0934-03B0-AAB4292EE474}" dt="2022-06-30T12:04:01.986" v="9"/>
        <pc:sldMkLst>
          <pc:docMk/>
          <pc:sldMk cId="1110795334" sldId="277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19.377" v="13"/>
        <pc:sldMkLst>
          <pc:docMk/>
          <pc:sldMk cId="1594388406" sldId="278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38.955" v="34"/>
        <pc:sldMkLst>
          <pc:docMk/>
          <pc:sldMk cId="2192399303" sldId="279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46.564" v="38"/>
        <pc:sldMkLst>
          <pc:docMk/>
          <pc:sldMk cId="2976161248" sldId="280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5:06.314" v="48"/>
        <pc:sldMkLst>
          <pc:docMk/>
          <pc:sldMk cId="2261055269" sldId="281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19.470" v="21"/>
        <pc:sldMkLst>
          <pc:docMk/>
          <pc:sldMk cId="4244655335" sldId="282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30.892" v="25"/>
        <pc:sldMkLst>
          <pc:docMk/>
          <pc:sldMk cId="753127971" sldId="284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19.424" v="17"/>
        <pc:sldMkLst>
          <pc:docMk/>
          <pc:sldMk cId="2142786851" sldId="286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52.564" v="40"/>
        <pc:sldMkLst>
          <pc:docMk/>
          <pc:sldMk cId="1577420222" sldId="287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4:55.236" v="44"/>
        <pc:sldMkLst>
          <pc:docMk/>
          <pc:sldMk cId="1653294231" sldId="288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5:10.783" v="50"/>
        <pc:sldMkLst>
          <pc:docMk/>
          <pc:sldMk cId="1476391791" sldId="289"/>
        </pc:sldMkLst>
      </pc:sldChg>
      <pc:sldChg chg="addAnim delAnim modAnim">
        <pc:chgData name="Ponnam Jeevan Kumar" userId="S::ponnamjeevan.kumar@hcl.com::fadee2b2-6e93-4814-b9a4-f23348b05502" providerId="AD" clId="Web-{61D1FF27-CAD0-0934-03B0-AAB4292EE474}" dt="2022-06-30T12:04:38.924" v="32"/>
        <pc:sldMkLst>
          <pc:docMk/>
          <pc:sldMk cId="1208507033" sldId="290"/>
        </pc:sldMkLst>
      </pc:sldChg>
      <pc:sldChg chg="addAnim modAnim">
        <pc:chgData name="Ponnam Jeevan Kumar" userId="S::ponnamjeevan.kumar@hcl.com::fadee2b2-6e93-4814-b9a4-f23348b05502" providerId="AD" clId="Web-{61D1FF27-CAD0-0934-03B0-AAB4292EE474}" dt="2022-06-30T12:02:42.439" v="5"/>
        <pc:sldMkLst>
          <pc:docMk/>
          <pc:sldMk cId="183991315" sldId="292"/>
        </pc:sldMkLst>
      </pc:sldChg>
    </pc:docChg>
  </pc:docChgLst>
  <pc:docChgLst>
    <pc:chgData name="Ganagoni Revanth" userId="S::ganagoni.revanth@hcl.com::785e9544-11f2-401a-a2fc-c19ddbc54b87" providerId="AD" clId="Web-{423DB9EA-E3D1-BE8B-DB77-FDDCAE6547AB}"/>
    <pc:docChg chg="modSld">
      <pc:chgData name="Ganagoni Revanth" userId="S::ganagoni.revanth@hcl.com::785e9544-11f2-401a-a2fc-c19ddbc54b87" providerId="AD" clId="Web-{423DB9EA-E3D1-BE8B-DB77-FDDCAE6547AB}" dt="2022-06-30T02:17:37.727" v="3" actId="1076"/>
      <pc:docMkLst>
        <pc:docMk/>
      </pc:docMkLst>
      <pc:sldChg chg="modSp">
        <pc:chgData name="Ganagoni Revanth" userId="S::ganagoni.revanth@hcl.com::785e9544-11f2-401a-a2fc-c19ddbc54b87" providerId="AD" clId="Web-{423DB9EA-E3D1-BE8B-DB77-FDDCAE6547AB}" dt="2022-06-30T02:17:37.727" v="3" actId="1076"/>
        <pc:sldMkLst>
          <pc:docMk/>
          <pc:sldMk cId="1594388406" sldId="278"/>
        </pc:sldMkLst>
        <pc:picChg chg="mod">
          <ac:chgData name="Ganagoni Revanth" userId="S::ganagoni.revanth@hcl.com::785e9544-11f2-401a-a2fc-c19ddbc54b87" providerId="AD" clId="Web-{423DB9EA-E3D1-BE8B-DB77-FDDCAE6547AB}" dt="2022-06-30T02:17:37.727" v="3" actId="1076"/>
          <ac:picMkLst>
            <pc:docMk/>
            <pc:sldMk cId="1594388406" sldId="278"/>
            <ac:picMk id="6" creationId="{00000000-0000-0000-0000-000000000000}"/>
          </ac:picMkLst>
        </pc:picChg>
      </pc:sldChg>
      <pc:sldChg chg="modSp">
        <pc:chgData name="Ganagoni Revanth" userId="S::ganagoni.revanth@hcl.com::785e9544-11f2-401a-a2fc-c19ddbc54b87" providerId="AD" clId="Web-{423DB9EA-E3D1-BE8B-DB77-FDDCAE6547AB}" dt="2022-06-30T01:57:07.420" v="1" actId="1076"/>
        <pc:sldMkLst>
          <pc:docMk/>
          <pc:sldMk cId="1638622354" sldId="283"/>
        </pc:sldMkLst>
        <pc:picChg chg="mod">
          <ac:chgData name="Ganagoni Revanth" userId="S::ganagoni.revanth@hcl.com::785e9544-11f2-401a-a2fc-c19ddbc54b87" providerId="AD" clId="Web-{423DB9EA-E3D1-BE8B-DB77-FDDCAE6547AB}" dt="2022-06-30T01:57:07.420" v="1" actId="1076"/>
          <ac:picMkLst>
            <pc:docMk/>
            <pc:sldMk cId="1638622354" sldId="283"/>
            <ac:picMk id="3" creationId="{2EBDBE5F-F031-A083-129D-9C3CCBAB49A9}"/>
          </ac:picMkLst>
        </pc:picChg>
      </pc:sldChg>
    </pc:docChg>
  </pc:docChgLst>
  <pc:docChgLst>
    <pc:chgData name="Ponnam Jeevan Kumar" userId="S::ponnamjeevan.kumar@hcl.com::fadee2b2-6e93-4814-b9a4-f23348b05502" providerId="AD" clId="Web-{7DBD1B65-2B59-2B17-A46D-49ED67C52FAA}"/>
    <pc:docChg chg="addSld sldOrd">
      <pc:chgData name="Ponnam Jeevan Kumar" userId="S::ponnamjeevan.kumar@hcl.com::fadee2b2-6e93-4814-b9a4-f23348b05502" providerId="AD" clId="Web-{7DBD1B65-2B59-2B17-A46D-49ED67C52FAA}" dt="2022-06-29T10:48:40.437" v="5"/>
      <pc:docMkLst>
        <pc:docMk/>
      </pc:docMkLst>
      <pc:sldChg chg="add">
        <pc:chgData name="Ponnam Jeevan Kumar" userId="S::ponnamjeevan.kumar@hcl.com::fadee2b2-6e93-4814-b9a4-f23348b05502" providerId="AD" clId="Web-{7DBD1B65-2B59-2B17-A46D-49ED67C52FAA}" dt="2022-06-29T10:47:08.075" v="0"/>
        <pc:sldMkLst>
          <pc:docMk/>
          <pc:sldMk cId="2142786851" sldId="286"/>
        </pc:sldMkLst>
      </pc:sldChg>
      <pc:sldChg chg="add">
        <pc:chgData name="Ponnam Jeevan Kumar" userId="S::ponnamjeevan.kumar@hcl.com::fadee2b2-6e93-4814-b9a4-f23348b05502" providerId="AD" clId="Web-{7DBD1B65-2B59-2B17-A46D-49ED67C52FAA}" dt="2022-06-29T10:47:28.920" v="1"/>
        <pc:sldMkLst>
          <pc:docMk/>
          <pc:sldMk cId="1577420222" sldId="287"/>
        </pc:sldMkLst>
      </pc:sldChg>
      <pc:sldChg chg="add">
        <pc:chgData name="Ponnam Jeevan Kumar" userId="S::ponnamjeevan.kumar@hcl.com::fadee2b2-6e93-4814-b9a4-f23348b05502" providerId="AD" clId="Web-{7DBD1B65-2B59-2B17-A46D-49ED67C52FAA}" dt="2022-06-29T10:47:40.310" v="2"/>
        <pc:sldMkLst>
          <pc:docMk/>
          <pc:sldMk cId="1653294231" sldId="288"/>
        </pc:sldMkLst>
      </pc:sldChg>
      <pc:sldChg chg="add ord">
        <pc:chgData name="Ponnam Jeevan Kumar" userId="S::ponnamjeevan.kumar@hcl.com::fadee2b2-6e93-4814-b9a4-f23348b05502" providerId="AD" clId="Web-{7DBD1B65-2B59-2B17-A46D-49ED67C52FAA}" dt="2022-06-29T10:48:19.983" v="4"/>
        <pc:sldMkLst>
          <pc:docMk/>
          <pc:sldMk cId="1476391791" sldId="289"/>
        </pc:sldMkLst>
      </pc:sldChg>
      <pc:sldChg chg="add">
        <pc:chgData name="Ponnam Jeevan Kumar" userId="S::ponnamjeevan.kumar@hcl.com::fadee2b2-6e93-4814-b9a4-f23348b05502" providerId="AD" clId="Web-{7DBD1B65-2B59-2B17-A46D-49ED67C52FAA}" dt="2022-06-29T10:48:40.437" v="5"/>
        <pc:sldMkLst>
          <pc:docMk/>
          <pc:sldMk cId="1208507033" sldId="290"/>
        </pc:sldMkLst>
      </pc:sldChg>
    </pc:docChg>
  </pc:docChgLst>
  <pc:docChgLst>
    <pc:chgData name="Ponnam Jeevan Kumar" userId="S::ponnamjeevan.kumar@hcl.com::fadee2b2-6e93-4814-b9a4-f23348b05502" providerId="AD" clId="Web-{01432F88-2E17-4362-AA4D-9FE94D22DDF3}"/>
    <pc:docChg chg="addSld addMainMaster">
      <pc:chgData name="Ponnam Jeevan Kumar" userId="S::ponnamjeevan.kumar@hcl.com::fadee2b2-6e93-4814-b9a4-f23348b05502" providerId="AD" clId="Web-{01432F88-2E17-4362-AA4D-9FE94D22DDF3}" dt="2022-06-30T02:25:37.959" v="0"/>
      <pc:docMkLst>
        <pc:docMk/>
      </pc:docMkLst>
      <pc:sldChg chg="add">
        <pc:chgData name="Ponnam Jeevan Kumar" userId="S::ponnamjeevan.kumar@hcl.com::fadee2b2-6e93-4814-b9a4-f23348b05502" providerId="AD" clId="Web-{01432F88-2E17-4362-AA4D-9FE94D22DDF3}" dt="2022-06-30T02:25:37.959" v="0"/>
        <pc:sldMkLst>
          <pc:docMk/>
          <pc:sldMk cId="532886054" sldId="291"/>
        </pc:sldMkLst>
      </pc:sldChg>
      <pc:sldMasterChg chg="add addSldLayout">
        <pc:chgData name="Ponnam Jeevan Kumar" userId="S::ponnamjeevan.kumar@hcl.com::fadee2b2-6e93-4814-b9a4-f23348b05502" providerId="AD" clId="Web-{01432F88-2E17-4362-AA4D-9FE94D22DDF3}" dt="2022-06-30T02:25:37.959" v="0"/>
        <pc:sldMasterMkLst>
          <pc:docMk/>
          <pc:sldMasterMk cId="3643619296" sldId="2147484254"/>
        </pc:sldMasterMkLst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1267563325" sldId="2147484243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2444272681" sldId="2147484244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3730754343" sldId="2147484245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3070327573" sldId="2147484246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2458892170" sldId="2147484247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2930032593" sldId="2147484248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2764061594" sldId="2147484249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1646160533" sldId="2147484250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2013673162" sldId="2147484251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3661777240" sldId="2147484252"/>
          </pc:sldLayoutMkLst>
        </pc:sldLayoutChg>
        <pc:sldLayoutChg chg="add">
          <pc:chgData name="Ponnam Jeevan Kumar" userId="S::ponnamjeevan.kumar@hcl.com::fadee2b2-6e93-4814-b9a4-f23348b05502" providerId="AD" clId="Web-{01432F88-2E17-4362-AA4D-9FE94D22DDF3}" dt="2022-06-30T02:25:37.959" v="0"/>
          <pc:sldLayoutMkLst>
            <pc:docMk/>
            <pc:sldMasterMk cId="3643619296" sldId="2147484254"/>
            <pc:sldLayoutMk cId="4203767563" sldId="2147484253"/>
          </pc:sldLayoutMkLst>
        </pc:sldLayoutChg>
      </pc:sldMasterChg>
    </pc:docChg>
  </pc:docChgLst>
  <pc:docChgLst>
    <pc:chgData name="Ponnam Jeevan Kumar" userId="S::ponnamjeevan.kumar@hcl.com::fadee2b2-6e93-4814-b9a4-f23348b05502" providerId="AD" clId="Web-{91C17C4D-C166-2BC5-7BD6-CE6CA538C69E}"/>
    <pc:docChg chg="modSld">
      <pc:chgData name="Ponnam Jeevan Kumar" userId="S::ponnamjeevan.kumar@hcl.com::fadee2b2-6e93-4814-b9a4-f23348b05502" providerId="AD" clId="Web-{91C17C4D-C166-2BC5-7BD6-CE6CA538C69E}" dt="2022-07-01T03:04:06.850" v="4" actId="1076"/>
      <pc:docMkLst>
        <pc:docMk/>
      </pc:docMkLst>
      <pc:sldChg chg="addSp modSp">
        <pc:chgData name="Ponnam Jeevan Kumar" userId="S::ponnamjeevan.kumar@hcl.com::fadee2b2-6e93-4814-b9a4-f23348b05502" providerId="AD" clId="Web-{91C17C4D-C166-2BC5-7BD6-CE6CA538C69E}" dt="2022-07-01T03:04:06.850" v="4" actId="1076"/>
        <pc:sldMkLst>
          <pc:docMk/>
          <pc:sldMk cId="1208507033" sldId="290"/>
        </pc:sldMkLst>
        <pc:spChg chg="add mod">
          <ac:chgData name="Ponnam Jeevan Kumar" userId="S::ponnamjeevan.kumar@hcl.com::fadee2b2-6e93-4814-b9a4-f23348b05502" providerId="AD" clId="Web-{91C17C4D-C166-2BC5-7BD6-CE6CA538C69E}" dt="2022-07-01T03:04:06.850" v="4" actId="1076"/>
          <ac:spMkLst>
            <pc:docMk/>
            <pc:sldMk cId="1208507033" sldId="290"/>
            <ac:spMk id="7" creationId="{72CA934D-3110-A5AA-39F0-28BBA718CA54}"/>
          </ac:spMkLst>
        </pc:spChg>
      </pc:sldChg>
    </pc:docChg>
  </pc:docChgLst>
  <pc:docChgLst>
    <pc:chgData name="Ponnam Jeevan Kumar" userId="S::ponnamjeevan.kumar@hcl.com::fadee2b2-6e93-4814-b9a4-f23348b05502" providerId="AD" clId="Web-{D35F195A-B91C-02F1-8437-B4EF27344ECB}"/>
    <pc:docChg chg="addSld delSld modSld addMainMaster modMainMaster">
      <pc:chgData name="Ponnam Jeevan Kumar" userId="S::ponnamjeevan.kumar@hcl.com::fadee2b2-6e93-4814-b9a4-f23348b05502" providerId="AD" clId="Web-{D35F195A-B91C-02F1-8437-B4EF27344ECB}" dt="2022-06-29T10:07:01.423" v="38"/>
      <pc:docMkLst>
        <pc:docMk/>
      </pc:docMkLst>
      <pc:sldChg chg="del">
        <pc:chgData name="Ponnam Jeevan Kumar" userId="S::ponnamjeevan.kumar@hcl.com::fadee2b2-6e93-4814-b9a4-f23348b05502" providerId="AD" clId="Web-{D35F195A-B91C-02F1-8437-B4EF27344ECB}" dt="2022-06-29T10:01:53.868" v="32"/>
        <pc:sldMkLst>
          <pc:docMk/>
          <pc:sldMk cId="1481705313" sldId="257"/>
        </pc:sldMkLst>
      </pc:sldChg>
      <pc:sldChg chg="addSp delSp modSp new mod setBg modClrScheme delDesignElem chgLayout">
        <pc:chgData name="Ponnam Jeevan Kumar" userId="S::ponnamjeevan.kumar@hcl.com::fadee2b2-6e93-4814-b9a4-f23348b05502" providerId="AD" clId="Web-{D35F195A-B91C-02F1-8437-B4EF27344ECB}" dt="2022-06-29T09:46:12.123" v="5"/>
        <pc:sldMkLst>
          <pc:docMk/>
          <pc:sldMk cId="2586123771" sldId="268"/>
        </pc:sldMkLst>
        <pc:spChg chg="del mod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2" creationId="{15CFFEB4-CF74-512B-7B00-3A50A071258A}"/>
          </ac:spMkLst>
        </pc:spChg>
        <pc:spChg chg="add mod">
          <ac:chgData name="Ponnam Jeevan Kumar" userId="S::ponnamjeevan.kumar@hcl.com::fadee2b2-6e93-4814-b9a4-f23348b05502" providerId="AD" clId="Web-{D35F195A-B91C-02F1-8437-B4EF27344ECB}" dt="2022-06-29T09:45:25.372" v="3"/>
          <ac:spMkLst>
            <pc:docMk/>
            <pc:sldMk cId="2586123771" sldId="268"/>
            <ac:spMk id="3" creationId="{D33291EC-3815-ACBD-FFD2-EC479C886C09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5" creationId="{827B839B-9ADE-406B-8590-F1CAEDED45A1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6" creationId="{CFE45BF0-46DB-408C-B5F7-7B11716805D4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7" creationId="{2AEBC8F2-97B1-41B4-93F1-2D289E197FBA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8" creationId="{827B839B-9ADE-406B-8590-F1CAEDED45A1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9" creationId="{472E3A19-F5D5-48FC-BB9C-48C2F68F598B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10" creationId="{CFE45BF0-46DB-408C-B5F7-7B11716805D4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11" creationId="{7A62E32F-BB65-43A8-8EB5-92346890E549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12" creationId="{2AEBC8F2-97B1-41B4-93F1-2D289E197FBA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46:12.123" v="5"/>
          <ac:spMkLst>
            <pc:docMk/>
            <pc:sldMk cId="2586123771" sldId="268"/>
            <ac:spMk id="13" creationId="{14E91B64-9FCC-451E-AFB4-A827D6329367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14" creationId="{472E3A19-F5D5-48FC-BB9C-48C2F68F598B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16" creationId="{7A62E32F-BB65-43A8-8EB5-92346890E549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46:03.795" v="4"/>
          <ac:spMkLst>
            <pc:docMk/>
            <pc:sldMk cId="2586123771" sldId="268"/>
            <ac:spMk id="18" creationId="{14E91B64-9FCC-451E-AFB4-A827D6329367}"/>
          </ac:spMkLst>
        </pc:spChg>
      </pc:sldChg>
      <pc:sldChg chg="add">
        <pc:chgData name="Ponnam Jeevan Kumar" userId="S::ponnamjeevan.kumar@hcl.com::fadee2b2-6e93-4814-b9a4-f23348b05502" providerId="AD" clId="Web-{D35F195A-B91C-02F1-8437-B4EF27344ECB}" dt="2022-06-29T09:46:27.140" v="6"/>
        <pc:sldMkLst>
          <pc:docMk/>
          <pc:sldMk cId="2477556366" sldId="269"/>
        </pc:sldMkLst>
      </pc:sldChg>
      <pc:sldChg chg="add">
        <pc:chgData name="Ponnam Jeevan Kumar" userId="S::ponnamjeevan.kumar@hcl.com::fadee2b2-6e93-4814-b9a4-f23348b05502" providerId="AD" clId="Web-{D35F195A-B91C-02F1-8437-B4EF27344ECB}" dt="2022-06-29T09:46:37.296" v="7"/>
        <pc:sldMkLst>
          <pc:docMk/>
          <pc:sldMk cId="514611474" sldId="270"/>
        </pc:sldMkLst>
      </pc:sldChg>
      <pc:sldChg chg="new del">
        <pc:chgData name="Ponnam Jeevan Kumar" userId="S::ponnamjeevan.kumar@hcl.com::fadee2b2-6e93-4814-b9a4-f23348b05502" providerId="AD" clId="Web-{D35F195A-B91C-02F1-8437-B4EF27344ECB}" dt="2022-06-29T09:50:36.209" v="13"/>
        <pc:sldMkLst>
          <pc:docMk/>
          <pc:sldMk cId="1939563360" sldId="271"/>
        </pc:sldMkLst>
      </pc:sldChg>
      <pc:sldChg chg="addSp delSp modSp add mod setBg">
        <pc:chgData name="Ponnam Jeevan Kumar" userId="S::ponnamjeevan.kumar@hcl.com::fadee2b2-6e93-4814-b9a4-f23348b05502" providerId="AD" clId="Web-{D35F195A-B91C-02F1-8437-B4EF27344ECB}" dt="2022-06-29T09:50:27.318" v="12"/>
        <pc:sldMkLst>
          <pc:docMk/>
          <pc:sldMk cId="2721503917" sldId="272"/>
        </pc:sldMkLst>
        <pc:spChg chg="mod">
          <ac:chgData name="Ponnam Jeevan Kumar" userId="S::ponnamjeevan.kumar@hcl.com::fadee2b2-6e93-4814-b9a4-f23348b05502" providerId="AD" clId="Web-{D35F195A-B91C-02F1-8437-B4EF27344ECB}" dt="2022-06-29T09:50:27.318" v="12"/>
          <ac:spMkLst>
            <pc:docMk/>
            <pc:sldMk cId="2721503917" sldId="272"/>
            <ac:spMk id="2" creationId="{00000000-0000-0000-0000-000000000000}"/>
          </ac:spMkLst>
        </pc:spChg>
        <pc:spChg chg="mod">
          <ac:chgData name="Ponnam Jeevan Kumar" userId="S::ponnamjeevan.kumar@hcl.com::fadee2b2-6e93-4814-b9a4-f23348b05502" providerId="AD" clId="Web-{D35F195A-B91C-02F1-8437-B4EF27344ECB}" dt="2022-06-29T09:50:27.318" v="12"/>
          <ac:spMkLst>
            <pc:docMk/>
            <pc:sldMk cId="2721503917" sldId="272"/>
            <ac:spMk id="3" creationId="{00000000-0000-0000-0000-000000000000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0:27.318" v="12"/>
          <ac:spMkLst>
            <pc:docMk/>
            <pc:sldMk cId="2721503917" sldId="272"/>
            <ac:spMk id="6" creationId="{00000000-0000-0000-0000-000000000000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0:27.318" v="12"/>
          <ac:spMkLst>
            <pc:docMk/>
            <pc:sldMk cId="2721503917" sldId="272"/>
            <ac:spMk id="8" creationId="{87CC2527-562A-4F69-B487-4371E5B243E7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0:21.240" v="11"/>
          <ac:spMkLst>
            <pc:docMk/>
            <pc:sldMk cId="2721503917" sldId="272"/>
            <ac:spMk id="11" creationId="{87CC2527-562A-4F69-B487-4371E5B243E7}"/>
          </ac:spMkLst>
        </pc:spChg>
        <pc:picChg chg="mod ord">
          <ac:chgData name="Ponnam Jeevan Kumar" userId="S::ponnamjeevan.kumar@hcl.com::fadee2b2-6e93-4814-b9a4-f23348b05502" providerId="AD" clId="Web-{D35F195A-B91C-02F1-8437-B4EF27344ECB}" dt="2022-06-29T09:50:27.318" v="12"/>
          <ac:picMkLst>
            <pc:docMk/>
            <pc:sldMk cId="2721503917" sldId="272"/>
            <ac:picMk id="5" creationId="{00000000-0000-0000-0000-000000000000}"/>
          </ac:picMkLst>
        </pc:picChg>
        <pc:cxnChg chg="add">
          <ac:chgData name="Ponnam Jeevan Kumar" userId="S::ponnamjeevan.kumar@hcl.com::fadee2b2-6e93-4814-b9a4-f23348b05502" providerId="AD" clId="Web-{D35F195A-B91C-02F1-8437-B4EF27344ECB}" dt="2022-06-29T09:50:27.318" v="12"/>
          <ac:cxnSpMkLst>
            <pc:docMk/>
            <pc:sldMk cId="2721503917" sldId="272"/>
            <ac:cxnSpMk id="9" creationId="{BCDAEC91-5BCE-4B55-9CC0-43EF94CB734B}"/>
          </ac:cxnSpMkLst>
        </pc:cxnChg>
        <pc:cxnChg chg="add del">
          <ac:chgData name="Ponnam Jeevan Kumar" userId="S::ponnamjeevan.kumar@hcl.com::fadee2b2-6e93-4814-b9a4-f23348b05502" providerId="AD" clId="Web-{D35F195A-B91C-02F1-8437-B4EF27344ECB}" dt="2022-06-29T09:50:21.240" v="11"/>
          <ac:cxnSpMkLst>
            <pc:docMk/>
            <pc:sldMk cId="2721503917" sldId="272"/>
            <ac:cxnSpMk id="13" creationId="{BCDAEC91-5BCE-4B55-9CC0-43EF94CB734B}"/>
          </ac:cxnSpMkLst>
        </pc:cxnChg>
      </pc:sldChg>
      <pc:sldChg chg="addSp delSp modSp add del mod setBg modClrScheme delDesignElem chgLayout">
        <pc:chgData name="Ponnam Jeevan Kumar" userId="S::ponnamjeevan.kumar@hcl.com::fadee2b2-6e93-4814-b9a4-f23348b05502" providerId="AD" clId="Web-{D35F195A-B91C-02F1-8437-B4EF27344ECB}" dt="2022-06-29T09:52:03.399" v="19"/>
        <pc:sldMkLst>
          <pc:docMk/>
          <pc:sldMk cId="2456465185" sldId="273"/>
        </pc:sldMkLst>
        <pc:spChg chg="add mod ord">
          <ac:chgData name="Ponnam Jeevan Kumar" userId="S::ponnamjeevan.kumar@hcl.com::fadee2b2-6e93-4814-b9a4-f23348b05502" providerId="AD" clId="Web-{D35F195A-B91C-02F1-8437-B4EF27344ECB}" dt="2022-06-29T09:51:49.320" v="18"/>
          <ac:spMkLst>
            <pc:docMk/>
            <pc:sldMk cId="2456465185" sldId="273"/>
            <ac:spMk id="2" creationId="{AD731FDB-E772-5DFA-5E06-ACD440B66E07}"/>
          </ac:spMkLst>
        </pc:spChg>
        <pc:spChg chg="add del mod ord">
          <ac:chgData name="Ponnam Jeevan Kumar" userId="S::ponnamjeevan.kumar@hcl.com::fadee2b2-6e93-4814-b9a4-f23348b05502" providerId="AD" clId="Web-{D35F195A-B91C-02F1-8437-B4EF27344ECB}" dt="2022-06-29T09:51:40.429" v="17"/>
          <ac:spMkLst>
            <pc:docMk/>
            <pc:sldMk cId="2456465185" sldId="273"/>
            <ac:spMk id="3" creationId="{BA61777B-98D1-BB1A-F44C-6F6030AE3790}"/>
          </ac:spMkLst>
        </pc:spChg>
        <pc:spChg chg="mod">
          <ac:chgData name="Ponnam Jeevan Kumar" userId="S::ponnamjeevan.kumar@hcl.com::fadee2b2-6e93-4814-b9a4-f23348b05502" providerId="AD" clId="Web-{D35F195A-B91C-02F1-8437-B4EF27344ECB}" dt="2022-06-29T09:51:01.600" v="15"/>
          <ac:spMkLst>
            <pc:docMk/>
            <pc:sldMk cId="2456465185" sldId="273"/>
            <ac:spMk id="5" creationId="{00000000-0000-0000-0000-000000000000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1:22.195" v="16"/>
          <ac:spMkLst>
            <pc:docMk/>
            <pc:sldMk cId="2456465185" sldId="273"/>
            <ac:spMk id="10" creationId="{A8384FB5-9ADC-4DDC-881B-597D56F5B15D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1:22.195" v="16"/>
          <ac:spMkLst>
            <pc:docMk/>
            <pc:sldMk cId="2456465185" sldId="273"/>
            <ac:spMk id="12" creationId="{1199E1B1-A8C0-4FE8-A5A8-1CB41D69F857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1:22.195" v="16"/>
          <ac:spMkLst>
            <pc:docMk/>
            <pc:sldMk cId="2456465185" sldId="273"/>
            <ac:spMk id="14" creationId="{84A8DE83-DE75-4B41-9DB4-A7EC0B0DEC0B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1:22.195" v="16"/>
          <ac:spMkLst>
            <pc:docMk/>
            <pc:sldMk cId="2456465185" sldId="273"/>
            <ac:spMk id="16" creationId="{A7009A0A-BEF5-4EAC-AF15-E4F9F002E239}"/>
          </ac:spMkLst>
        </pc:spChg>
        <pc:picChg chg="mod ord modCrop">
          <ac:chgData name="Ponnam Jeevan Kumar" userId="S::ponnamjeevan.kumar@hcl.com::fadee2b2-6e93-4814-b9a4-f23348b05502" providerId="AD" clId="Web-{D35F195A-B91C-02F1-8437-B4EF27344ECB}" dt="2022-06-29T09:51:49.320" v="18"/>
          <ac:picMkLst>
            <pc:docMk/>
            <pc:sldMk cId="2456465185" sldId="273"/>
            <ac:picMk id="4" creationId="{00000000-0000-0000-0000-000000000000}"/>
          </ac:picMkLst>
        </pc:picChg>
      </pc:sldChg>
      <pc:sldChg chg="addSp modSp add mod setBg">
        <pc:chgData name="Ponnam Jeevan Kumar" userId="S::ponnamjeevan.kumar@hcl.com::fadee2b2-6e93-4814-b9a4-f23348b05502" providerId="AD" clId="Web-{D35F195A-B91C-02F1-8437-B4EF27344ECB}" dt="2022-06-29T09:52:26.149" v="21"/>
        <pc:sldMkLst>
          <pc:docMk/>
          <pc:sldMk cId="2831263691" sldId="273"/>
        </pc:sldMkLst>
        <pc:spChg chg="mod">
          <ac:chgData name="Ponnam Jeevan Kumar" userId="S::ponnamjeevan.kumar@hcl.com::fadee2b2-6e93-4814-b9a4-f23348b05502" providerId="AD" clId="Web-{D35F195A-B91C-02F1-8437-B4EF27344ECB}" dt="2022-06-29T09:52:26.149" v="21"/>
          <ac:spMkLst>
            <pc:docMk/>
            <pc:sldMk cId="2831263691" sldId="273"/>
            <ac:spMk id="5" creationId="{00000000-0000-0000-0000-000000000000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2:26.149" v="21"/>
          <ac:spMkLst>
            <pc:docMk/>
            <pc:sldMk cId="2831263691" sldId="273"/>
            <ac:spMk id="10" creationId="{A8384FB5-9ADC-4DDC-881B-597D56F5B15D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2:26.149" v="21"/>
          <ac:spMkLst>
            <pc:docMk/>
            <pc:sldMk cId="2831263691" sldId="273"/>
            <ac:spMk id="12" creationId="{1199E1B1-A8C0-4FE8-A5A8-1CB41D69F857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2:26.149" v="21"/>
          <ac:spMkLst>
            <pc:docMk/>
            <pc:sldMk cId="2831263691" sldId="273"/>
            <ac:spMk id="14" creationId="{84A8DE83-DE75-4B41-9DB4-A7EC0B0DEC0B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2:26.149" v="21"/>
          <ac:spMkLst>
            <pc:docMk/>
            <pc:sldMk cId="2831263691" sldId="273"/>
            <ac:spMk id="16" creationId="{A7009A0A-BEF5-4EAC-AF15-E4F9F002E239}"/>
          </ac:spMkLst>
        </pc:spChg>
        <pc:picChg chg="mod ord">
          <ac:chgData name="Ponnam Jeevan Kumar" userId="S::ponnamjeevan.kumar@hcl.com::fadee2b2-6e93-4814-b9a4-f23348b05502" providerId="AD" clId="Web-{D35F195A-B91C-02F1-8437-B4EF27344ECB}" dt="2022-06-29T09:52:26.149" v="21"/>
          <ac:picMkLst>
            <pc:docMk/>
            <pc:sldMk cId="2831263691" sldId="273"/>
            <ac:picMk id="4" creationId="{00000000-0000-0000-0000-000000000000}"/>
          </ac:picMkLst>
        </pc:picChg>
      </pc:sldChg>
      <pc:sldChg chg="addSp delSp modSp add mod setBg">
        <pc:chgData name="Ponnam Jeevan Kumar" userId="S::ponnamjeevan.kumar@hcl.com::fadee2b2-6e93-4814-b9a4-f23348b05502" providerId="AD" clId="Web-{D35F195A-B91C-02F1-8437-B4EF27344ECB}" dt="2022-06-29T09:53:25.667" v="29"/>
        <pc:sldMkLst>
          <pc:docMk/>
          <pc:sldMk cId="2161309718" sldId="274"/>
        </pc:sldMkLst>
        <pc:spChg chg="mod">
          <ac:chgData name="Ponnam Jeevan Kumar" userId="S::ponnamjeevan.kumar@hcl.com::fadee2b2-6e93-4814-b9a4-f23348b05502" providerId="AD" clId="Web-{D35F195A-B91C-02F1-8437-B4EF27344ECB}" dt="2022-06-29T09:53:25.667" v="29"/>
          <ac:spMkLst>
            <pc:docMk/>
            <pc:sldMk cId="2161309718" sldId="274"/>
            <ac:spMk id="5" creationId="{00000000-0000-0000-0000-000000000000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1.151" v="25"/>
          <ac:spMkLst>
            <pc:docMk/>
            <pc:sldMk cId="2161309718" sldId="274"/>
            <ac:spMk id="9" creationId="{44B33009-00F1-3033-F9FC-DCDEE70F96D9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5.667" v="28"/>
          <ac:spMkLst>
            <pc:docMk/>
            <pc:sldMk cId="2161309718" sldId="274"/>
            <ac:spMk id="10" creationId="{A8384FB5-9ADC-4DDC-881B-597D56F5B15D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1.151" v="25"/>
          <ac:spMkLst>
            <pc:docMk/>
            <pc:sldMk cId="2161309718" sldId="274"/>
            <ac:spMk id="12" creationId="{B0792D4F-247E-46FE-85FC-881DEFA41D94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5.667" v="28"/>
          <ac:spMkLst>
            <pc:docMk/>
            <pc:sldMk cId="2161309718" sldId="274"/>
            <ac:spMk id="16" creationId="{A7009A0A-BEF5-4EAC-AF15-E4F9F002E239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5.667" v="28"/>
          <ac:spMkLst>
            <pc:docMk/>
            <pc:sldMk cId="2161309718" sldId="274"/>
            <ac:spMk id="17" creationId="{1199E1B1-A8C0-4FE8-A5A8-1CB41D69F857}"/>
          </ac:spMkLst>
        </pc:spChg>
        <pc:spChg chg="add del">
          <ac:chgData name="Ponnam Jeevan Kumar" userId="S::ponnamjeevan.kumar@hcl.com::fadee2b2-6e93-4814-b9a4-f23348b05502" providerId="AD" clId="Web-{D35F195A-B91C-02F1-8437-B4EF27344ECB}" dt="2022-06-29T09:53:25.667" v="28"/>
          <ac:spMkLst>
            <pc:docMk/>
            <pc:sldMk cId="2161309718" sldId="274"/>
            <ac:spMk id="18" creationId="{84A8DE83-DE75-4B41-9DB4-A7EC0B0DEC0B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3:25.667" v="29"/>
          <ac:spMkLst>
            <pc:docMk/>
            <pc:sldMk cId="2161309718" sldId="274"/>
            <ac:spMk id="20" creationId="{F0DCC097-1DB8-4B6D-85D0-6FBA0E1CA4BA}"/>
          </ac:spMkLst>
        </pc:spChg>
        <pc:spChg chg="add">
          <ac:chgData name="Ponnam Jeevan Kumar" userId="S::ponnamjeevan.kumar@hcl.com::fadee2b2-6e93-4814-b9a4-f23348b05502" providerId="AD" clId="Web-{D35F195A-B91C-02F1-8437-B4EF27344ECB}" dt="2022-06-29T09:53:25.667" v="29"/>
          <ac:spMkLst>
            <pc:docMk/>
            <pc:sldMk cId="2161309718" sldId="274"/>
            <ac:spMk id="21" creationId="{E0B58608-23C8-4441-994D-C6823EEE1DB7}"/>
          </ac:spMkLst>
        </pc:spChg>
        <pc:picChg chg="add del mod ord replId">
          <ac:chgData name="Ponnam Jeevan Kumar" userId="S::ponnamjeevan.kumar@hcl.com::fadee2b2-6e93-4814-b9a4-f23348b05502" providerId="AD" clId="Web-{D35F195A-B91C-02F1-8437-B4EF27344ECB}" dt="2022-06-29T09:53:25.667" v="29"/>
          <ac:picMkLst>
            <pc:docMk/>
            <pc:sldMk cId="2161309718" sldId="274"/>
            <ac:picMk id="4" creationId="{00000000-0000-0000-0000-000000000000}"/>
          </ac:picMkLst>
        </pc:picChg>
        <pc:cxnChg chg="add del">
          <ac:chgData name="Ponnam Jeevan Kumar" userId="S::ponnamjeevan.kumar@hcl.com::fadee2b2-6e93-4814-b9a4-f23348b05502" providerId="AD" clId="Web-{D35F195A-B91C-02F1-8437-B4EF27344ECB}" dt="2022-06-29T09:53:21.151" v="25"/>
          <ac:cxnSpMkLst>
            <pc:docMk/>
            <pc:sldMk cId="2161309718" sldId="274"/>
            <ac:cxnSpMk id="14" creationId="{CE272F12-AF86-441A-BC1B-C014BBBF85B5}"/>
          </ac:cxnSpMkLst>
        </pc:cxnChg>
      </pc:sldChg>
      <pc:sldChg chg="add">
        <pc:chgData name="Ponnam Jeevan Kumar" userId="S::ponnamjeevan.kumar@hcl.com::fadee2b2-6e93-4814-b9a4-f23348b05502" providerId="AD" clId="Web-{D35F195A-B91C-02F1-8437-B4EF27344ECB}" dt="2022-06-29T09:53:49.902" v="30"/>
        <pc:sldMkLst>
          <pc:docMk/>
          <pc:sldMk cId="1790259" sldId="275"/>
        </pc:sldMkLst>
      </pc:sldChg>
      <pc:sldChg chg="add">
        <pc:chgData name="Ponnam Jeevan Kumar" userId="S::ponnamjeevan.kumar@hcl.com::fadee2b2-6e93-4814-b9a4-f23348b05502" providerId="AD" clId="Web-{D35F195A-B91C-02F1-8437-B4EF27344ECB}" dt="2022-06-29T09:56:13.203" v="31"/>
        <pc:sldMkLst>
          <pc:docMk/>
          <pc:sldMk cId="3146851496" sldId="276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2:41.729" v="33"/>
        <pc:sldMkLst>
          <pc:docMk/>
          <pc:sldMk cId="1110795334" sldId="277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3:06.104" v="34"/>
        <pc:sldMkLst>
          <pc:docMk/>
          <pc:sldMk cId="1594388406" sldId="278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5:57.297" v="35"/>
        <pc:sldMkLst>
          <pc:docMk/>
          <pc:sldMk cId="2192399303" sldId="279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6:27.766" v="36"/>
        <pc:sldMkLst>
          <pc:docMk/>
          <pc:sldMk cId="2976161248" sldId="280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6:43.704" v="37"/>
        <pc:sldMkLst>
          <pc:docMk/>
          <pc:sldMk cId="2261055269" sldId="281"/>
        </pc:sldMkLst>
      </pc:sldChg>
      <pc:sldChg chg="add">
        <pc:chgData name="Ponnam Jeevan Kumar" userId="S::ponnamjeevan.kumar@hcl.com::fadee2b2-6e93-4814-b9a4-f23348b05502" providerId="AD" clId="Web-{D35F195A-B91C-02F1-8437-B4EF27344ECB}" dt="2022-06-29T10:07:01.423" v="38"/>
        <pc:sldMkLst>
          <pc:docMk/>
          <pc:sldMk cId="4244655335" sldId="282"/>
        </pc:sldMkLst>
      </pc:sldChg>
      <pc:sldMasterChg chg="add addSldLayout">
        <pc:chgData name="Ponnam Jeevan Kumar" userId="S::ponnamjeevan.kumar@hcl.com::fadee2b2-6e93-4814-b9a4-f23348b05502" providerId="AD" clId="Web-{D35F195A-B91C-02F1-8437-B4EF27344ECB}" dt="2022-06-29T10:05:57.297" v="35"/>
        <pc:sldMasterMkLst>
          <pc:docMk/>
          <pc:sldMasterMk cId="0" sldId="2147483648"/>
        </pc:sldMasterMkLst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0" sldId="2147483648"/>
            <pc:sldLayoutMk cId="0" sldId="2147483664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D35F195A-B91C-02F1-8437-B4EF27344ECB}" dt="2022-06-29T09:46:27.140" v="6"/>
        <pc:sldMasterMkLst>
          <pc:docMk/>
          <pc:sldMasterMk cId="177469070" sldId="2147484085"/>
        </pc:sldMasterMkLst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219975995" sldId="2147484074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1498847875" sldId="2147484075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3806269996" sldId="2147484076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1156918715" sldId="2147484077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3565898074" sldId="2147484078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3353587808" sldId="214748407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2149412582" sldId="214748408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2396462713" sldId="214748408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894728650" sldId="214748408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3288178645" sldId="2147484083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46:27.140" v="6"/>
          <pc:sldLayoutMkLst>
            <pc:docMk/>
            <pc:sldMasterMk cId="177469070" sldId="2147484085"/>
            <pc:sldLayoutMk cId="3435941038" sldId="2147484084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D35F195A-B91C-02F1-8437-B4EF27344ECB}" dt="2022-06-29T09:56:13.203" v="31"/>
        <pc:sldMasterMkLst>
          <pc:docMk/>
          <pc:sldMasterMk cId="2256346810" sldId="2147484086"/>
        </pc:sldMasterMkLst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590128485" sldId="2147484087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2846327383" sldId="2147484088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3974441897" sldId="214748408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629654628" sldId="214748409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124231762" sldId="214748409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1607042094" sldId="214748409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3752979201" sldId="2147484093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3856723030" sldId="2147484094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673941848" sldId="2147484095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918782545" sldId="2147484096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2739703799" sldId="2147484097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1774485529" sldId="2147484098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2906247952" sldId="214748409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3031843943" sldId="214748410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2851499948" sldId="214748410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363888069" sldId="214748410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09:56:13.203" v="31"/>
          <pc:sldLayoutMkLst>
            <pc:docMk/>
            <pc:sldMasterMk cId="2256346810" sldId="2147484086"/>
            <pc:sldLayoutMk cId="1357479143" sldId="2147484103"/>
          </pc:sldLayoutMkLst>
        </pc:sldLayoutChg>
      </pc:sldMasterChg>
      <pc:sldMasterChg chg="add replId addSldLayout modSldLayout">
        <pc:chgData name="Ponnam Jeevan Kumar" userId="S::ponnamjeevan.kumar@hcl.com::fadee2b2-6e93-4814-b9a4-f23348b05502" providerId="AD" clId="Web-{D35F195A-B91C-02F1-8437-B4EF27344ECB}" dt="2022-06-29T10:02:41.729" v="33"/>
        <pc:sldMasterMkLst>
          <pc:docMk/>
          <pc:sldMasterMk cId="1640548790" sldId="2147484104"/>
        </pc:sldMasterMkLst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4289710307" sldId="2147484105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2511385460" sldId="2147484106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1736540033" sldId="2147484107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2673011225" sldId="2147484108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1273229788" sldId="2147484109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2428256019" sldId="2147484110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4009460488" sldId="2147484111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1375151320" sldId="2147484112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2652192006" sldId="2147484113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4023436090" sldId="2147484114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2:41.729" v="33"/>
          <pc:sldLayoutMkLst>
            <pc:docMk/>
            <pc:sldMasterMk cId="1640548790" sldId="2147484104"/>
            <pc:sldLayoutMk cId="2314545919" sldId="2147484115"/>
          </pc:sldLayoutMkLst>
        </pc:sldLayoutChg>
      </pc:sldMasterChg>
      <pc:sldMasterChg chg="add replId addSldLayout modSldLayout">
        <pc:chgData name="Ponnam Jeevan Kumar" userId="S::ponnamjeevan.kumar@hcl.com::fadee2b2-6e93-4814-b9a4-f23348b05502" providerId="AD" clId="Web-{D35F195A-B91C-02F1-8437-B4EF27344ECB}" dt="2022-06-29T10:05:57.297" v="35"/>
        <pc:sldMasterMkLst>
          <pc:docMk/>
          <pc:sldMasterMk cId="298696073" sldId="2147484116"/>
        </pc:sldMasterMkLst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1298146571" sldId="2147484117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1601129512" sldId="2147484118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206593297" sldId="2147484119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1996062378" sldId="2147484120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3860621230" sldId="2147484121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1329181879" sldId="2147484122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3010296219" sldId="2147484123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3382072950" sldId="2147484124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2030276111" sldId="2147484125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1980894576" sldId="2147484126"/>
          </pc:sldLayoutMkLst>
        </pc:sldLayoutChg>
        <pc:sldLayoutChg chg="add replId">
          <pc:chgData name="Ponnam Jeevan Kumar" userId="S::ponnamjeevan.kumar@hcl.com::fadee2b2-6e93-4814-b9a4-f23348b05502" providerId="AD" clId="Web-{D35F195A-B91C-02F1-8437-B4EF27344ECB}" dt="2022-06-29T10:05:57.297" v="35"/>
          <pc:sldLayoutMkLst>
            <pc:docMk/>
            <pc:sldMasterMk cId="298696073" sldId="2147484116"/>
            <pc:sldLayoutMk cId="2807431725" sldId="2147484127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D35F195A-B91C-02F1-8437-B4EF27344ECB}" dt="2022-06-29T10:07:01.423" v="38"/>
        <pc:sldMasterMkLst>
          <pc:docMk/>
          <pc:sldMasterMk cId="0" sldId="2147484128"/>
        </pc:sldMasterMkLst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29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0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1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2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3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4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5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6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7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8"/>
          </pc:sldLayoutMkLst>
        </pc:sldLayoutChg>
        <pc:sldLayoutChg chg="add">
          <pc:chgData name="Ponnam Jeevan Kumar" userId="S::ponnamjeevan.kumar@hcl.com::fadee2b2-6e93-4814-b9a4-f23348b05502" providerId="AD" clId="Web-{D35F195A-B91C-02F1-8437-B4EF27344ECB}" dt="2022-06-29T10:07:01.423" v="38"/>
          <pc:sldLayoutMkLst>
            <pc:docMk/>
            <pc:sldMasterMk cId="0" sldId="2147484128"/>
            <pc:sldLayoutMk cId="0" sldId="2147484139"/>
          </pc:sldLayoutMkLst>
        </pc:sldLayoutChg>
      </pc:sldMasterChg>
    </pc:docChg>
  </pc:docChgLst>
  <pc:docChgLst>
    <pc:chgData name="Ponnam Jeevan Kumar" userId="S::ponnamjeevan.kumar@hcl.com::fadee2b2-6e93-4814-b9a4-f23348b05502" providerId="AD" clId="Web-{39281AD8-6904-4198-80DC-1FE5E08D5BC6}"/>
    <pc:docChg chg="addSld delSld modSld sldOrd addMainMaster delMainMaster modMainMaster">
      <pc:chgData name="Ponnam Jeevan Kumar" userId="S::ponnamjeevan.kumar@hcl.com::fadee2b2-6e93-4814-b9a4-f23348b05502" providerId="AD" clId="Web-{39281AD8-6904-4198-80DC-1FE5E08D5BC6}" dt="2022-06-29T09:00:43.091" v="248"/>
      <pc:docMkLst>
        <pc:docMk/>
      </pc:docMkLst>
      <pc:sldChg chg="addSp delSp modSp mod setBg modClrScheme delDesignElem chgLayout">
        <pc:chgData name="Ponnam Jeevan Kumar" userId="S::ponnamjeevan.kumar@hcl.com::fadee2b2-6e93-4814-b9a4-f23348b05502" providerId="AD" clId="Web-{39281AD8-6904-4198-80DC-1FE5E08D5BC6}" dt="2022-06-29T07:12:44.097" v="75" actId="20577"/>
        <pc:sldMkLst>
          <pc:docMk/>
          <pc:sldMk cId="109857222" sldId="256"/>
        </pc:sldMkLst>
        <pc:spChg chg="mod ord">
          <ac:chgData name="Ponnam Jeevan Kumar" userId="S::ponnamjeevan.kumar@hcl.com::fadee2b2-6e93-4814-b9a4-f23348b05502" providerId="AD" clId="Web-{39281AD8-6904-4198-80DC-1FE5E08D5BC6}" dt="2022-06-29T07:12:44.097" v="75" actId="20577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Ponnam Jeevan Kumar" userId="S::ponnamjeevan.kumar@hcl.com::fadee2b2-6e93-4814-b9a4-f23348b05502" providerId="AD" clId="Web-{39281AD8-6904-4198-80DC-1FE5E08D5BC6}" dt="2022-06-29T05:03:19.930" v="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5:57:01.201" v="58"/>
          <ac:spMkLst>
            <pc:docMk/>
            <pc:sldMk cId="109857222" sldId="256"/>
            <ac:spMk id="12" creationId="{33E93247-6229-44AB-A550-739E971E690B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5:57:01.201" v="58"/>
          <ac:spMkLst>
            <pc:docMk/>
            <pc:sldMk cId="109857222" sldId="256"/>
            <ac:spMk id="14" creationId="{6BB6B482-ACCA-4938-8AEA-49D525C17221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5:57:01.201" v="58"/>
          <ac:spMkLst>
            <pc:docMk/>
            <pc:sldMk cId="109857222" sldId="256"/>
            <ac:spMk id="16" creationId="{612349FF-7742-42ED-ADF3-238B5DDD176C}"/>
          </ac:spMkLst>
        </pc:spChg>
        <pc:picChg chg="add">
          <ac:chgData name="Ponnam Jeevan Kumar" userId="S::ponnamjeevan.kumar@hcl.com::fadee2b2-6e93-4814-b9a4-f23348b05502" providerId="AD" clId="Web-{39281AD8-6904-4198-80DC-1FE5E08D5BC6}" dt="2022-06-29T05:05:34.184" v="34"/>
          <ac:picMkLst>
            <pc:docMk/>
            <pc:sldMk cId="109857222" sldId="256"/>
            <ac:picMk id="4" creationId="{5C844B54-D232-53B8-4092-39D41013C8F8}"/>
          </ac:picMkLst>
        </pc:picChg>
        <pc:cxnChg chg="add del">
          <ac:chgData name="Ponnam Jeevan Kumar" userId="S::ponnamjeevan.kumar@hcl.com::fadee2b2-6e93-4814-b9a4-f23348b05502" providerId="AD" clId="Web-{39281AD8-6904-4198-80DC-1FE5E08D5BC6}" dt="2022-06-29T05:57:01.201" v="58"/>
          <ac:cxnSpMkLst>
            <pc:docMk/>
            <pc:sldMk cId="109857222" sldId="256"/>
            <ac:cxnSpMk id="8" creationId="{F64F9B95-9045-48D2-B9F3-2927E98F54A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5:57:01.201" v="58"/>
          <ac:cxnSpMkLst>
            <pc:docMk/>
            <pc:sldMk cId="109857222" sldId="256"/>
            <ac:cxnSpMk id="10" creationId="{085AA86F-6A4D-4BCB-A045-D992CDC2959B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5:57:01.201" v="58"/>
          <ac:cxnSpMkLst>
            <pc:docMk/>
            <pc:sldMk cId="109857222" sldId="256"/>
            <ac:cxnSpMk id="18" creationId="{095C64CB-DCB0-424A-8DFE-F09CBEE92615}"/>
          </ac:cxnSpMkLst>
        </pc:cxnChg>
      </pc:sldChg>
      <pc:sldChg chg="addSp delSp modSp new mod modClrScheme chgLayout">
        <pc:chgData name="Ponnam Jeevan Kumar" userId="S::ponnamjeevan.kumar@hcl.com::fadee2b2-6e93-4814-b9a4-f23348b05502" providerId="AD" clId="Web-{39281AD8-6904-4198-80DC-1FE5E08D5BC6}" dt="2022-06-29T05:57:20.622" v="59"/>
        <pc:sldMkLst>
          <pc:docMk/>
          <pc:sldMk cId="1481705313" sldId="257"/>
        </pc:sldMkLst>
        <pc:spChg chg="del">
          <ac:chgData name="Ponnam Jeevan Kumar" userId="S::ponnamjeevan.kumar@hcl.com::fadee2b2-6e93-4814-b9a4-f23348b05502" providerId="AD" clId="Web-{39281AD8-6904-4198-80DC-1FE5E08D5BC6}" dt="2022-06-29T05:40:40.562" v="41"/>
          <ac:spMkLst>
            <pc:docMk/>
            <pc:sldMk cId="1481705313" sldId="257"/>
            <ac:spMk id="2" creationId="{C02E7244-BF72-B995-6185-3F5278186225}"/>
          </ac:spMkLst>
        </pc:spChg>
        <pc:spChg chg="del">
          <ac:chgData name="Ponnam Jeevan Kumar" userId="S::ponnamjeevan.kumar@hcl.com::fadee2b2-6e93-4814-b9a4-f23348b05502" providerId="AD" clId="Web-{39281AD8-6904-4198-80DC-1FE5E08D5BC6}" dt="2022-06-29T05:40:40.562" v="41"/>
          <ac:spMkLst>
            <pc:docMk/>
            <pc:sldMk cId="1481705313" sldId="257"/>
            <ac:spMk id="3" creationId="{0AAF6218-D00F-3F19-065A-2DFA1CD832B7}"/>
          </ac:spMkLst>
        </pc:spChg>
        <pc:picChg chg="add mod">
          <ac:chgData name="Ponnam Jeevan Kumar" userId="S::ponnamjeevan.kumar@hcl.com::fadee2b2-6e93-4814-b9a4-f23348b05502" providerId="AD" clId="Web-{39281AD8-6904-4198-80DC-1FE5E08D5BC6}" dt="2022-06-29T05:42:16.984" v="49" actId="14100"/>
          <ac:picMkLst>
            <pc:docMk/>
            <pc:sldMk cId="1481705313" sldId="257"/>
            <ac:picMk id="4" creationId="{28A072FE-8E04-D07A-82AE-0334486405EB}"/>
          </ac:picMkLst>
        </pc:picChg>
      </pc:sldChg>
      <pc:sldChg chg="modSp new del mod modClrScheme chgLayout">
        <pc:chgData name="Ponnam Jeevan Kumar" userId="S::ponnamjeevan.kumar@hcl.com::fadee2b2-6e93-4814-b9a4-f23348b05502" providerId="AD" clId="Web-{39281AD8-6904-4198-80DC-1FE5E08D5BC6}" dt="2022-06-29T08:38:30.674" v="99"/>
        <pc:sldMkLst>
          <pc:docMk/>
          <pc:sldMk cId="3055789245" sldId="258"/>
        </pc:sldMkLst>
        <pc:spChg chg="mod ord">
          <ac:chgData name="Ponnam Jeevan Kumar" userId="S::ponnamjeevan.kumar@hcl.com::fadee2b2-6e93-4814-b9a4-f23348b05502" providerId="AD" clId="Web-{39281AD8-6904-4198-80DC-1FE5E08D5BC6}" dt="2022-06-29T08:12:44.469" v="92"/>
          <ac:spMkLst>
            <pc:docMk/>
            <pc:sldMk cId="3055789245" sldId="258"/>
            <ac:spMk id="2" creationId="{BD4DBC43-4BFA-1AD2-CEE0-8ECCAF35C607}"/>
          </ac:spMkLst>
        </pc:spChg>
        <pc:spChg chg="mod ord">
          <ac:chgData name="Ponnam Jeevan Kumar" userId="S::ponnamjeevan.kumar@hcl.com::fadee2b2-6e93-4814-b9a4-f23348b05502" providerId="AD" clId="Web-{39281AD8-6904-4198-80DC-1FE5E08D5BC6}" dt="2022-06-29T08:12:44.469" v="92"/>
          <ac:spMkLst>
            <pc:docMk/>
            <pc:sldMk cId="3055789245" sldId="258"/>
            <ac:spMk id="3" creationId="{9C1BC777-2D0E-8B28-5934-529163D184E0}"/>
          </ac:spMkLst>
        </pc:spChg>
      </pc:sldChg>
      <pc:sldChg chg="add ord">
        <pc:chgData name="Ponnam Jeevan Kumar" userId="S::ponnamjeevan.kumar@hcl.com::fadee2b2-6e93-4814-b9a4-f23348b05502" providerId="AD" clId="Web-{39281AD8-6904-4198-80DC-1FE5E08D5BC6}" dt="2022-06-29T07:11:24.142" v="64"/>
        <pc:sldMkLst>
          <pc:docMk/>
          <pc:sldMk cId="815184110" sldId="259"/>
        </pc:sldMkLst>
      </pc:sldChg>
      <pc:sldChg chg="addSp delSp modSp add">
        <pc:chgData name="Ponnam Jeevan Kumar" userId="S::ponnamjeevan.kumar@hcl.com::fadee2b2-6e93-4814-b9a4-f23348b05502" providerId="AD" clId="Web-{39281AD8-6904-4198-80DC-1FE5E08D5BC6}" dt="2022-06-29T08:06:58.442" v="83"/>
        <pc:sldMkLst>
          <pc:docMk/>
          <pc:sldMk cId="2885168686" sldId="260"/>
        </pc:sldMkLst>
        <pc:spChg chg="mod">
          <ac:chgData name="Ponnam Jeevan Kumar" userId="S::ponnamjeevan.kumar@hcl.com::fadee2b2-6e93-4814-b9a4-f23348b05502" providerId="AD" clId="Web-{39281AD8-6904-4198-80DC-1FE5E08D5BC6}" dt="2022-06-29T08:06:58.442" v="83"/>
          <ac:spMkLst>
            <pc:docMk/>
            <pc:sldMk cId="2885168686" sldId="260"/>
            <ac:spMk id="3" creationId="{F335C0C8-A3F5-39D4-2953-1BDD6BA01E6B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06:58.442" v="83"/>
          <ac:spMkLst>
            <pc:docMk/>
            <pc:sldMk cId="2885168686" sldId="260"/>
            <ac:spMk id="14" creationId="{E49D7415-2F11-44C2-B6AA-13A25B6814B9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06:52.442" v="78"/>
          <ac:spMkLst>
            <pc:docMk/>
            <pc:sldMk cId="2885168686" sldId="260"/>
            <ac:spMk id="27" creationId="{E49D7415-2F11-44C2-B6AA-13A25B6814B9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06:55.771" v="80"/>
          <ac:spMkLst>
            <pc:docMk/>
            <pc:sldMk cId="2885168686" sldId="260"/>
            <ac:spMk id="35" creationId="{E49D7415-2F11-44C2-B6AA-13A25B6814B9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06:58.427" v="82"/>
          <ac:spMkLst>
            <pc:docMk/>
            <pc:sldMk cId="2885168686" sldId="260"/>
            <ac:spMk id="41" creationId="{E49D7415-2F11-44C2-B6AA-13A25B6814B9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06:58.442" v="83"/>
          <ac:spMkLst>
            <pc:docMk/>
            <pc:sldMk cId="2885168686" sldId="260"/>
            <ac:spMk id="47" creationId="{E49D7415-2F11-44C2-B6AA-13A25B6814B9}"/>
          </ac:spMkLst>
        </pc:spChg>
        <pc:picChg chg="mod ord">
          <ac:chgData name="Ponnam Jeevan Kumar" userId="S::ponnamjeevan.kumar@hcl.com::fadee2b2-6e93-4814-b9a4-f23348b05502" providerId="AD" clId="Web-{39281AD8-6904-4198-80DC-1FE5E08D5BC6}" dt="2022-06-29T08:06:58.442" v="83"/>
          <ac:picMkLst>
            <pc:docMk/>
            <pc:sldMk cId="2885168686" sldId="260"/>
            <ac:picMk id="7" creationId="{5B232ED8-D054-1C13-ED49-000DB8FABBEE}"/>
          </ac:picMkLst>
        </pc:picChg>
        <pc:cxnChg chg="add del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10" creationId="{F64F9B95-9045-48D2-B9F3-2927E98F54A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12" creationId="{085AA86F-6A4D-4BCB-A045-D992CDC2959B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16" creationId="{5EF1A8C6-8F60-4EF2-B4D7-A5A5E94F6946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18" creationId="{FD9760AA-CA3F-4C65-B688-B44307731F5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2.442" v="78"/>
          <ac:cxnSpMkLst>
            <pc:docMk/>
            <pc:sldMk cId="2885168686" sldId="260"/>
            <ac:cxnSpMk id="23" creationId="{F64F9B95-9045-48D2-B9F3-2927E98F54A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2.442" v="78"/>
          <ac:cxnSpMkLst>
            <pc:docMk/>
            <pc:sldMk cId="2885168686" sldId="260"/>
            <ac:cxnSpMk id="25" creationId="{085AA86F-6A4D-4BCB-A045-D992CDC2959B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2.442" v="78"/>
          <ac:cxnSpMkLst>
            <pc:docMk/>
            <pc:sldMk cId="2885168686" sldId="260"/>
            <ac:cxnSpMk id="29" creationId="{5EF1A8C6-8F60-4EF2-B4D7-A5A5E94F6946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2.442" v="78"/>
          <ac:cxnSpMkLst>
            <pc:docMk/>
            <pc:sldMk cId="2885168686" sldId="260"/>
            <ac:cxnSpMk id="31" creationId="{FD9760AA-CA3F-4C65-B688-B44307731F5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5.771" v="80"/>
          <ac:cxnSpMkLst>
            <pc:docMk/>
            <pc:sldMk cId="2885168686" sldId="260"/>
            <ac:cxnSpMk id="33" creationId="{F64F9B95-9045-48D2-B9F3-2927E98F54A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5.771" v="80"/>
          <ac:cxnSpMkLst>
            <pc:docMk/>
            <pc:sldMk cId="2885168686" sldId="260"/>
            <ac:cxnSpMk id="34" creationId="{085AA86F-6A4D-4BCB-A045-D992CDC2959B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5.771" v="80"/>
          <ac:cxnSpMkLst>
            <pc:docMk/>
            <pc:sldMk cId="2885168686" sldId="260"/>
            <ac:cxnSpMk id="36" creationId="{7F1E95A2-E5F1-4C8A-92DC-CE369D193924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5.771" v="80"/>
          <ac:cxnSpMkLst>
            <pc:docMk/>
            <pc:sldMk cId="2885168686" sldId="260"/>
            <ac:cxnSpMk id="37" creationId="{AFCF674C-D208-4497-A189-02E8503DA8F3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27" v="82"/>
          <ac:cxnSpMkLst>
            <pc:docMk/>
            <pc:sldMk cId="2885168686" sldId="260"/>
            <ac:cxnSpMk id="39" creationId="{F64F9B95-9045-48D2-B9F3-2927E98F54AA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27" v="82"/>
          <ac:cxnSpMkLst>
            <pc:docMk/>
            <pc:sldMk cId="2885168686" sldId="260"/>
            <ac:cxnSpMk id="40" creationId="{085AA86F-6A4D-4BCB-A045-D992CDC2959B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27" v="82"/>
          <ac:cxnSpMkLst>
            <pc:docMk/>
            <pc:sldMk cId="2885168686" sldId="260"/>
            <ac:cxnSpMk id="42" creationId="{5EF1A8C6-8F60-4EF2-B4D7-A5A5E94F6946}"/>
          </ac:cxnSpMkLst>
        </pc:cxnChg>
        <pc:cxnChg chg="add del">
          <ac:chgData name="Ponnam Jeevan Kumar" userId="S::ponnamjeevan.kumar@hcl.com::fadee2b2-6e93-4814-b9a4-f23348b05502" providerId="AD" clId="Web-{39281AD8-6904-4198-80DC-1FE5E08D5BC6}" dt="2022-06-29T08:06:58.427" v="82"/>
          <ac:cxnSpMkLst>
            <pc:docMk/>
            <pc:sldMk cId="2885168686" sldId="260"/>
            <ac:cxnSpMk id="43" creationId="{FD9760AA-CA3F-4C65-B688-B44307731F5A}"/>
          </ac:cxnSpMkLst>
        </pc:cxnChg>
        <pc:cxnChg chg="add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45" creationId="{F64F9B95-9045-48D2-B9F3-2927E98F54AA}"/>
          </ac:cxnSpMkLst>
        </pc:cxnChg>
        <pc:cxnChg chg="add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46" creationId="{085AA86F-6A4D-4BCB-A045-D992CDC2959B}"/>
          </ac:cxnSpMkLst>
        </pc:cxnChg>
        <pc:cxnChg chg="add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48" creationId="{7F1E95A2-E5F1-4C8A-92DC-CE369D193924}"/>
          </ac:cxnSpMkLst>
        </pc:cxnChg>
        <pc:cxnChg chg="add">
          <ac:chgData name="Ponnam Jeevan Kumar" userId="S::ponnamjeevan.kumar@hcl.com::fadee2b2-6e93-4814-b9a4-f23348b05502" providerId="AD" clId="Web-{39281AD8-6904-4198-80DC-1FE5E08D5BC6}" dt="2022-06-29T08:06:58.442" v="83"/>
          <ac:cxnSpMkLst>
            <pc:docMk/>
            <pc:sldMk cId="2885168686" sldId="260"/>
            <ac:cxnSpMk id="49" creationId="{AFCF674C-D208-4497-A189-02E8503DA8F3}"/>
          </ac:cxnSpMkLst>
        </pc:cxnChg>
      </pc:sldChg>
      <pc:sldChg chg="addSp delSp modSp add del">
        <pc:chgData name="Ponnam Jeevan Kumar" userId="S::ponnamjeevan.kumar@hcl.com::fadee2b2-6e93-4814-b9a4-f23348b05502" providerId="AD" clId="Web-{39281AD8-6904-4198-80DC-1FE5E08D5BC6}" dt="2022-06-29T08:12:37.656" v="91"/>
        <pc:sldMkLst>
          <pc:docMk/>
          <pc:sldMk cId="1043711453" sldId="261"/>
        </pc:sldMkLst>
        <pc:spChg chg="add del mod">
          <ac:chgData name="Ponnam Jeevan Kumar" userId="S::ponnamjeevan.kumar@hcl.com::fadee2b2-6e93-4814-b9a4-f23348b05502" providerId="AD" clId="Web-{39281AD8-6904-4198-80DC-1FE5E08D5BC6}" dt="2022-06-29T08:12:26.093" v="90"/>
          <ac:spMkLst>
            <pc:docMk/>
            <pc:sldMk cId="1043711453" sldId="261"/>
            <ac:spMk id="3" creationId="{BA84E632-2C39-E40C-BF49-30F62A4985E8}"/>
          </ac:spMkLst>
        </pc:spChg>
        <pc:picChg chg="add mod">
          <ac:chgData name="Ponnam Jeevan Kumar" userId="S::ponnamjeevan.kumar@hcl.com::fadee2b2-6e93-4814-b9a4-f23348b05502" providerId="AD" clId="Web-{39281AD8-6904-4198-80DC-1FE5E08D5BC6}" dt="2022-06-29T08:11:59.280" v="86"/>
          <ac:picMkLst>
            <pc:docMk/>
            <pc:sldMk cId="1043711453" sldId="261"/>
            <ac:picMk id="2" creationId="{CEA80607-4122-30D8-48A5-0BC05FBE57D2}"/>
          </ac:picMkLst>
        </pc:picChg>
        <pc:picChg chg="del">
          <ac:chgData name="Ponnam Jeevan Kumar" userId="S::ponnamjeevan.kumar@hcl.com::fadee2b2-6e93-4814-b9a4-f23348b05502" providerId="AD" clId="Web-{39281AD8-6904-4198-80DC-1FE5E08D5BC6}" dt="2022-06-29T08:11:41.592" v="85"/>
          <ac:picMkLst>
            <pc:docMk/>
            <pc:sldMk cId="1043711453" sldId="261"/>
            <ac:picMk id="4" creationId="{75C91D01-B0AA-ADC5-4859-94720B5B8911}"/>
          </ac:picMkLst>
        </pc:picChg>
      </pc:sldChg>
      <pc:sldChg chg="modSp add ord">
        <pc:chgData name="Ponnam Jeevan Kumar" userId="S::ponnamjeevan.kumar@hcl.com::fadee2b2-6e93-4814-b9a4-f23348b05502" providerId="AD" clId="Web-{39281AD8-6904-4198-80DC-1FE5E08D5BC6}" dt="2022-06-29T08:26:39.917" v="96" actId="20577"/>
        <pc:sldMkLst>
          <pc:docMk/>
          <pc:sldMk cId="3197523581" sldId="261"/>
        </pc:sldMkLst>
        <pc:spChg chg="mod">
          <ac:chgData name="Ponnam Jeevan Kumar" userId="S::ponnamjeevan.kumar@hcl.com::fadee2b2-6e93-4814-b9a4-f23348b05502" providerId="AD" clId="Web-{39281AD8-6904-4198-80DC-1FE5E08D5BC6}" dt="2022-06-29T08:26:39.917" v="96" actId="20577"/>
          <ac:spMkLst>
            <pc:docMk/>
            <pc:sldMk cId="3197523581" sldId="261"/>
            <ac:spMk id="5" creationId="{193FDBF1-86B8-5D00-3744-8159B47D31BD}"/>
          </ac:spMkLst>
        </pc:spChg>
      </pc:sldChg>
      <pc:sldChg chg="add">
        <pc:chgData name="Ponnam Jeevan Kumar" userId="S::ponnamjeevan.kumar@hcl.com::fadee2b2-6e93-4814-b9a4-f23348b05502" providerId="AD" clId="Web-{39281AD8-6904-4198-80DC-1FE5E08D5BC6}" dt="2022-06-29T08:38:17.392" v="97"/>
        <pc:sldMkLst>
          <pc:docMk/>
          <pc:sldMk cId="14779750" sldId="262"/>
        </pc:sldMkLst>
      </pc:sldChg>
      <pc:sldChg chg="add">
        <pc:chgData name="Ponnam Jeevan Kumar" userId="S::ponnamjeevan.kumar@hcl.com::fadee2b2-6e93-4814-b9a4-f23348b05502" providerId="AD" clId="Web-{39281AD8-6904-4198-80DC-1FE5E08D5BC6}" dt="2022-06-29T08:38:27.033" v="98"/>
        <pc:sldMkLst>
          <pc:docMk/>
          <pc:sldMk cId="2031158818" sldId="263"/>
        </pc:sldMkLst>
      </pc:sldChg>
      <pc:sldChg chg="addSp delSp modSp new del mod modClrScheme chgLayout">
        <pc:chgData name="Ponnam Jeevan Kumar" userId="S::ponnamjeevan.kumar@hcl.com::fadee2b2-6e93-4814-b9a4-f23348b05502" providerId="AD" clId="Web-{39281AD8-6904-4198-80DC-1FE5E08D5BC6}" dt="2022-06-29T08:49:21.882" v="208"/>
        <pc:sldMkLst>
          <pc:docMk/>
          <pc:sldMk cId="2921690502" sldId="264"/>
        </pc:sldMkLst>
        <pc:spChg chg="add del mod">
          <ac:chgData name="Ponnam Jeevan Kumar" userId="S::ponnamjeevan.kumar@hcl.com::fadee2b2-6e93-4814-b9a4-f23348b05502" providerId="AD" clId="Web-{39281AD8-6904-4198-80DC-1FE5E08D5BC6}" dt="2022-06-29T08:43:00.885" v="102"/>
          <ac:spMkLst>
            <pc:docMk/>
            <pc:sldMk cId="2921690502" sldId="264"/>
            <ac:spMk id="2" creationId="{3E8DD38F-EB5A-AD6A-7E3F-4EB20E94A218}"/>
          </ac:spMkLst>
        </pc:spChg>
        <pc:spChg chg="add del mod">
          <ac:chgData name="Ponnam Jeevan Kumar" userId="S::ponnamjeevan.kumar@hcl.com::fadee2b2-6e93-4814-b9a4-f23348b05502" providerId="AD" clId="Web-{39281AD8-6904-4198-80DC-1FE5E08D5BC6}" dt="2022-06-29T08:43:00.885" v="102"/>
          <ac:spMkLst>
            <pc:docMk/>
            <pc:sldMk cId="2921690502" sldId="264"/>
            <ac:spMk id="3" creationId="{C8328A96-298A-17A4-71BE-12ED33180D23}"/>
          </ac:spMkLst>
        </pc:spChg>
        <pc:spChg chg="add mod">
          <ac:chgData name="Ponnam Jeevan Kumar" userId="S::ponnamjeevan.kumar@hcl.com::fadee2b2-6e93-4814-b9a4-f23348b05502" providerId="AD" clId="Web-{39281AD8-6904-4198-80DC-1FE5E08D5BC6}" dt="2022-06-29T08:44:20.263" v="133" actId="1076"/>
          <ac:spMkLst>
            <pc:docMk/>
            <pc:sldMk cId="2921690502" sldId="264"/>
            <ac:spMk id="4" creationId="{E7969632-DBE2-362B-CCAA-EA7F18A4EC49}"/>
          </ac:spMkLst>
        </pc:spChg>
        <pc:spChg chg="add mod ord">
          <ac:chgData name="Ponnam Jeevan Kumar" userId="S::ponnamjeevan.kumar@hcl.com::fadee2b2-6e93-4814-b9a4-f23348b05502" providerId="AD" clId="Web-{39281AD8-6904-4198-80DC-1FE5E08D5BC6}" dt="2022-06-29T08:44:47.467" v="134"/>
          <ac:spMkLst>
            <pc:docMk/>
            <pc:sldMk cId="2921690502" sldId="264"/>
            <ac:spMk id="5" creationId="{1C993737-8EBB-A5D7-2DEC-7648E67D4ED4}"/>
          </ac:spMkLst>
        </pc:spChg>
        <pc:spChg chg="add mod ord">
          <ac:chgData name="Ponnam Jeevan Kumar" userId="S::ponnamjeevan.kumar@hcl.com::fadee2b2-6e93-4814-b9a4-f23348b05502" providerId="AD" clId="Web-{39281AD8-6904-4198-80DC-1FE5E08D5BC6}" dt="2022-06-29T08:44:47.467" v="134"/>
          <ac:spMkLst>
            <pc:docMk/>
            <pc:sldMk cId="2921690502" sldId="264"/>
            <ac:spMk id="6" creationId="{23EFD2D5-5A79-52F3-938E-62055902BB8F}"/>
          </ac:spMkLst>
        </pc:spChg>
      </pc:sldChg>
      <pc:sldChg chg="addSp delSp modSp add mod setBg modClrScheme chgLayout">
        <pc:chgData name="Ponnam Jeevan Kumar" userId="S::ponnamjeevan.kumar@hcl.com::fadee2b2-6e93-4814-b9a4-f23348b05502" providerId="AD" clId="Web-{39281AD8-6904-4198-80DC-1FE5E08D5BC6}" dt="2022-06-29T08:55:27.518" v="228"/>
        <pc:sldMkLst>
          <pc:docMk/>
          <pc:sldMk cId="1180600462" sldId="265"/>
        </pc:sldMkLst>
        <pc:spChg chg="del mod ord">
          <ac:chgData name="Ponnam Jeevan Kumar" userId="S::ponnamjeevan.kumar@hcl.com::fadee2b2-6e93-4814-b9a4-f23348b05502" providerId="AD" clId="Web-{39281AD8-6904-4198-80DC-1FE5E08D5BC6}" dt="2022-06-29T08:48:57.928" v="202"/>
          <ac:spMkLst>
            <pc:docMk/>
            <pc:sldMk cId="1180600462" sldId="265"/>
            <ac:spMk id="2" creationId="{0D6EE4FE-DF41-A5E7-8AEA-6B6C755EEDB0}"/>
          </ac:spMkLst>
        </pc:spChg>
        <pc:spChg chg="mod or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3" creationId="{F7B5C3D5-2470-EE75-BAD0-5539A0B9A0E5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8" creationId="{2B566528-1B12-4246-9431-5C2D7D081168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10" creationId="{2E80C965-DB6D-4F81-9E9E-B027384D0BD6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12" creationId="{A580F890-B085-4E95-96AA-55AEBEC5CE6E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14" creationId="{D3F51FEB-38FB-4F6C-9F7B-2F2AFAB65463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16" creationId="{1E547BA6-BAE0-43BB-A7CA-60F69CE252F0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21" creationId="{2B566528-1B12-4246-9431-5C2D7D081168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23" creationId="{2E80C965-DB6D-4F81-9E9E-B027384D0BD6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25" creationId="{A580F890-B085-4E95-96AA-55AEBEC5CE6E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27" creationId="{D3F51FEB-38FB-4F6C-9F7B-2F2AFAB65463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5:27.518" v="228"/>
          <ac:spMkLst>
            <pc:docMk/>
            <pc:sldMk cId="1180600462" sldId="265"/>
            <ac:spMk id="29" creationId="{1E547BA6-BAE0-43BB-A7CA-60F69CE252F0}"/>
          </ac:spMkLst>
        </pc:spChg>
      </pc:sldChg>
      <pc:sldChg chg="new del">
        <pc:chgData name="Ponnam Jeevan Kumar" userId="S::ponnamjeevan.kumar@hcl.com::fadee2b2-6e93-4814-b9a4-f23348b05502" providerId="AD" clId="Web-{39281AD8-6904-4198-80DC-1FE5E08D5BC6}" dt="2022-06-29T08:55:20.721" v="227"/>
        <pc:sldMkLst>
          <pc:docMk/>
          <pc:sldMk cId="1167440115" sldId="266"/>
        </pc:sldMkLst>
      </pc:sldChg>
      <pc:sldChg chg="addSp delSp modSp new del mod setBg">
        <pc:chgData name="Ponnam Jeevan Kumar" userId="S::ponnamjeevan.kumar@hcl.com::fadee2b2-6e93-4814-b9a4-f23348b05502" providerId="AD" clId="Web-{39281AD8-6904-4198-80DC-1FE5E08D5BC6}" dt="2022-06-29T08:54:16.110" v="222"/>
        <pc:sldMkLst>
          <pc:docMk/>
          <pc:sldMk cId="2789829082" sldId="266"/>
        </pc:sldMkLst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7" creationId="{F3060C83-F051-4F0E-ABAD-AA0DFC48B218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9" creationId="{83C98ABE-055B-441F-B07E-44F97F083C39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11" creationId="{29FDB030-9B49-4CED-8CCD-4D99382388AC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13" creationId="{3783CA14-24A1-485C-8B30-D6A5D87987AD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15" creationId="{9A97C86A-04D6-40F7-AE84-31AB43E6A846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17" creationId="{FF9F2414-84E8-453E-B1F3-389FDE8192D9}"/>
          </ac:spMkLst>
        </pc:spChg>
        <pc:spChg chg="add del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19" creationId="{3ECA69A1-7536-43AC-85EF-C7106179F5ED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24" creationId="{C7F55EAC-550A-4BDD-9099-3F20B8FA0EBC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3:34.359" v="221"/>
          <ac:spMkLst>
            <pc:docMk/>
            <pc:sldMk cId="2789829082" sldId="266"/>
            <ac:spMk id="26" creationId="{DC4F5A5F-493F-49AE-89B6-D5AF5EBC8B0E}"/>
          </ac:spMkLst>
        </pc:spChg>
        <pc:picChg chg="add mod">
          <ac:chgData name="Ponnam Jeevan Kumar" userId="S::ponnamjeevan.kumar@hcl.com::fadee2b2-6e93-4814-b9a4-f23348b05502" providerId="AD" clId="Web-{39281AD8-6904-4198-80DC-1FE5E08D5BC6}" dt="2022-06-29T08:53:34.359" v="221"/>
          <ac:picMkLst>
            <pc:docMk/>
            <pc:sldMk cId="2789829082" sldId="266"/>
            <ac:picMk id="2" creationId="{0AFD8C5A-8EC9-DC4B-4CE0-1AF79A65E88A}"/>
          </ac:picMkLst>
        </pc:picChg>
      </pc:sldChg>
      <pc:sldChg chg="addSp delSp modSp new mod setBg">
        <pc:chgData name="Ponnam Jeevan Kumar" userId="S::ponnamjeevan.kumar@hcl.com::fadee2b2-6e93-4814-b9a4-f23348b05502" providerId="AD" clId="Web-{39281AD8-6904-4198-80DC-1FE5E08D5BC6}" dt="2022-06-29T08:57:28.757" v="234"/>
        <pc:sldMkLst>
          <pc:docMk/>
          <pc:sldMk cId="2790506988" sldId="266"/>
        </pc:sldMkLst>
        <pc:spChg chg="mod">
          <ac:chgData name="Ponnam Jeevan Kumar" userId="S::ponnamjeevan.kumar@hcl.com::fadee2b2-6e93-4814-b9a4-f23348b05502" providerId="AD" clId="Web-{39281AD8-6904-4198-80DC-1FE5E08D5BC6}" dt="2022-06-29T08:57:28.757" v="234"/>
          <ac:spMkLst>
            <pc:docMk/>
            <pc:sldMk cId="2790506988" sldId="266"/>
            <ac:spMk id="2" creationId="{5DBE531C-1ABA-6AAA-CE22-ED422E0FDA3D}"/>
          </ac:spMkLst>
        </pc:spChg>
        <pc:spChg chg="del">
          <ac:chgData name="Ponnam Jeevan Kumar" userId="S::ponnamjeevan.kumar@hcl.com::fadee2b2-6e93-4814-b9a4-f23348b05502" providerId="AD" clId="Web-{39281AD8-6904-4198-80DC-1FE5E08D5BC6}" dt="2022-06-29T08:57:05.131" v="233"/>
          <ac:spMkLst>
            <pc:docMk/>
            <pc:sldMk cId="2790506988" sldId="266"/>
            <ac:spMk id="3" creationId="{DF5C446F-1487-140F-43FD-684CC1D48C54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7:28.757" v="234"/>
          <ac:spMkLst>
            <pc:docMk/>
            <pc:sldMk cId="2790506988" sldId="266"/>
            <ac:spMk id="8" creationId="{12CC1F22-51DE-5A3C-1847-0B0735BB453E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7:28.757" v="234"/>
          <ac:spMkLst>
            <pc:docMk/>
            <pc:sldMk cId="2790506988" sldId="266"/>
            <ac:spMk id="11" creationId="{0E3596DD-156A-473E-9BB3-C6A29F7574E9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8:57:28.757" v="234"/>
          <ac:spMkLst>
            <pc:docMk/>
            <pc:sldMk cId="2790506988" sldId="266"/>
            <ac:spMk id="13" creationId="{2C46C4D6-C474-4E92-B52E-944C1118F7B6}"/>
          </ac:spMkLst>
        </pc:spChg>
        <pc:picChg chg="add mod ord">
          <ac:chgData name="Ponnam Jeevan Kumar" userId="S::ponnamjeevan.kumar@hcl.com::fadee2b2-6e93-4814-b9a4-f23348b05502" providerId="AD" clId="Web-{39281AD8-6904-4198-80DC-1FE5E08D5BC6}" dt="2022-06-29T08:57:28.757" v="234"/>
          <ac:picMkLst>
            <pc:docMk/>
            <pc:sldMk cId="2790506988" sldId="266"/>
            <ac:picMk id="4" creationId="{77BB57A3-8891-6C41-3534-062CB8C22FA1}"/>
          </ac:picMkLst>
        </pc:picChg>
      </pc:sldChg>
      <pc:sldChg chg="addSp modSp new del mod modClrScheme chgLayout">
        <pc:chgData name="Ponnam Jeevan Kumar" userId="S::ponnamjeevan.kumar@hcl.com::fadee2b2-6e93-4814-b9a4-f23348b05502" providerId="AD" clId="Web-{39281AD8-6904-4198-80DC-1FE5E08D5BC6}" dt="2022-06-29T08:54:45.392" v="225"/>
        <pc:sldMkLst>
          <pc:docMk/>
          <pc:sldMk cId="3457125953" sldId="266"/>
        </pc:sldMkLst>
        <pc:spChg chg="add mod">
          <ac:chgData name="Ponnam Jeevan Kumar" userId="S::ponnamjeevan.kumar@hcl.com::fadee2b2-6e93-4814-b9a4-f23348b05502" providerId="AD" clId="Web-{39281AD8-6904-4198-80DC-1FE5E08D5BC6}" dt="2022-06-29T08:54:29.892" v="224"/>
          <ac:spMkLst>
            <pc:docMk/>
            <pc:sldMk cId="3457125953" sldId="266"/>
            <ac:spMk id="2" creationId="{2D8357D6-750A-BF99-68DE-6228B262762D}"/>
          </ac:spMkLst>
        </pc:spChg>
      </pc:sldChg>
      <pc:sldChg chg="addSp modSp new del mod modClrScheme chgLayout">
        <pc:chgData name="Ponnam Jeevan Kumar" userId="S::ponnamjeevan.kumar@hcl.com::fadee2b2-6e93-4814-b9a4-f23348b05502" providerId="AD" clId="Web-{39281AD8-6904-4198-80DC-1FE5E08D5BC6}" dt="2022-06-29T08:58:41.743" v="240"/>
        <pc:sldMkLst>
          <pc:docMk/>
          <pc:sldMk cId="1784805545" sldId="267"/>
        </pc:sldMkLst>
        <pc:spChg chg="mod ord">
          <ac:chgData name="Ponnam Jeevan Kumar" userId="S::ponnamjeevan.kumar@hcl.com::fadee2b2-6e93-4814-b9a4-f23348b05502" providerId="AD" clId="Web-{39281AD8-6904-4198-80DC-1FE5E08D5BC6}" dt="2022-06-29T08:58:33.884" v="239"/>
          <ac:spMkLst>
            <pc:docMk/>
            <pc:sldMk cId="1784805545" sldId="267"/>
            <ac:spMk id="2" creationId="{814E42DD-95D4-B3C1-D0BF-4D05CDE39F8E}"/>
          </ac:spMkLst>
        </pc:spChg>
        <pc:spChg chg="mod ord">
          <ac:chgData name="Ponnam Jeevan Kumar" userId="S::ponnamjeevan.kumar@hcl.com::fadee2b2-6e93-4814-b9a4-f23348b05502" providerId="AD" clId="Web-{39281AD8-6904-4198-80DC-1FE5E08D5BC6}" dt="2022-06-29T08:58:33.884" v="239"/>
          <ac:spMkLst>
            <pc:docMk/>
            <pc:sldMk cId="1784805545" sldId="267"/>
            <ac:spMk id="3" creationId="{C03F6A0C-550F-0169-168F-3357DDF4B7C8}"/>
          </ac:spMkLst>
        </pc:spChg>
        <pc:spChg chg="add mod ord">
          <ac:chgData name="Ponnam Jeevan Kumar" userId="S::ponnamjeevan.kumar@hcl.com::fadee2b2-6e93-4814-b9a4-f23348b05502" providerId="AD" clId="Web-{39281AD8-6904-4198-80DC-1FE5E08D5BC6}" dt="2022-06-29T08:58:33.884" v="239"/>
          <ac:spMkLst>
            <pc:docMk/>
            <pc:sldMk cId="1784805545" sldId="267"/>
            <ac:spMk id="4" creationId="{48D1ED08-B9E8-7541-A957-C827287F6493}"/>
          </ac:spMkLst>
        </pc:spChg>
      </pc:sldChg>
      <pc:sldChg chg="addSp modSp add mod setBg modClrScheme setClrOvrMap chgLayout">
        <pc:chgData name="Ponnam Jeevan Kumar" userId="S::ponnamjeevan.kumar@hcl.com::fadee2b2-6e93-4814-b9a4-f23348b05502" providerId="AD" clId="Web-{39281AD8-6904-4198-80DC-1FE5E08D5BC6}" dt="2022-06-29T09:00:43.091" v="248"/>
        <pc:sldMkLst>
          <pc:docMk/>
          <pc:sldMk cId="2444116844" sldId="267"/>
        </pc:sldMkLst>
        <pc:spChg chg="mod ord">
          <ac:chgData name="Ponnam Jeevan Kumar" userId="S::ponnamjeevan.kumar@hcl.com::fadee2b2-6e93-4814-b9a4-f23348b05502" providerId="AD" clId="Web-{39281AD8-6904-4198-80DC-1FE5E08D5BC6}" dt="2022-06-29T09:00:43.091" v="248"/>
          <ac:spMkLst>
            <pc:docMk/>
            <pc:sldMk cId="2444116844" sldId="267"/>
            <ac:spMk id="2" creationId="{0D6EE4FE-DF41-A5E7-8AEA-6B6C755EEDB0}"/>
          </ac:spMkLst>
        </pc:spChg>
        <pc:spChg chg="mod ord">
          <ac:chgData name="Ponnam Jeevan Kumar" userId="S::ponnamjeevan.kumar@hcl.com::fadee2b2-6e93-4814-b9a4-f23348b05502" providerId="AD" clId="Web-{39281AD8-6904-4198-80DC-1FE5E08D5BC6}" dt="2022-06-29T09:00:43.091" v="248"/>
          <ac:spMkLst>
            <pc:docMk/>
            <pc:sldMk cId="2444116844" sldId="267"/>
            <ac:spMk id="3" creationId="{F7B5C3D5-2470-EE75-BAD0-5539A0B9A0E5}"/>
          </ac:spMkLst>
        </pc:spChg>
        <pc:spChg chg="add mod">
          <ac:chgData name="Ponnam Jeevan Kumar" userId="S::ponnamjeevan.kumar@hcl.com::fadee2b2-6e93-4814-b9a4-f23348b05502" providerId="AD" clId="Web-{39281AD8-6904-4198-80DC-1FE5E08D5BC6}" dt="2022-06-29T09:00:43.091" v="248"/>
          <ac:spMkLst>
            <pc:docMk/>
            <pc:sldMk cId="2444116844" sldId="267"/>
            <ac:spMk id="4" creationId="{F346D3DE-AE0A-14E4-B458-2BE6A7A9B977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9:00:43.091" v="248"/>
          <ac:spMkLst>
            <pc:docMk/>
            <pc:sldMk cId="2444116844" sldId="267"/>
            <ac:spMk id="9" creationId="{2A6B319F-86FE-4754-878E-06F0804D882B}"/>
          </ac:spMkLst>
        </pc:spChg>
        <pc:spChg chg="add">
          <ac:chgData name="Ponnam Jeevan Kumar" userId="S::ponnamjeevan.kumar@hcl.com::fadee2b2-6e93-4814-b9a4-f23348b05502" providerId="AD" clId="Web-{39281AD8-6904-4198-80DC-1FE5E08D5BC6}" dt="2022-06-29T09:00:43.091" v="248"/>
          <ac:spMkLst>
            <pc:docMk/>
            <pc:sldMk cId="2444116844" sldId="267"/>
            <ac:spMk id="11" creationId="{DCF7D1B5-3477-499F-ACC5-2C8B07F4EDB3}"/>
          </ac:spMkLst>
        </pc:spChg>
      </pc:sldChg>
      <pc:sldMasterChg chg="del delSldLayout">
        <pc:chgData name="Ponnam Jeevan Kumar" userId="S::ponnamjeevan.kumar@hcl.com::fadee2b2-6e93-4814-b9a4-f23348b05502" providerId="AD" clId="Web-{39281AD8-6904-4198-80DC-1FE5E08D5BC6}" dt="2022-06-29T05:05:34.184" v="34"/>
        <pc:sldMasterMkLst>
          <pc:docMk/>
          <pc:sldMasterMk cId="2460954070" sldId="2147483660"/>
        </pc:sldMasterMkLst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onnam Jeevan Kumar" userId="S::ponnamjeevan.kumar@hcl.com::fadee2b2-6e93-4814-b9a4-f23348b05502" providerId="AD" clId="Web-{39281AD8-6904-4198-80DC-1FE5E08D5BC6}" dt="2022-06-29T05:05:34.184" v="3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Ponnam Jeevan Kumar" userId="S::ponnamjeevan.kumar@hcl.com::fadee2b2-6e93-4814-b9a4-f23348b05502" providerId="AD" clId="Web-{39281AD8-6904-4198-80DC-1FE5E08D5BC6}" dt="2022-06-29T05:57:01.201" v="58"/>
        <pc:sldMasterMkLst>
          <pc:docMk/>
          <pc:sldMasterMk cId="198411993" sldId="2147483672"/>
        </pc:sldMasterMkLst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146065082" sldId="2147483673"/>
          </pc:sldLayoutMkLst>
        </pc:sldLayoutChg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275059095" sldId="2147483674"/>
          </pc:sldLayoutMkLst>
        </pc:sldLayoutChg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1795309240" sldId="2147483675"/>
          </pc:sldLayoutMkLst>
        </pc:sldLayoutChg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1057835070" sldId="2147483676"/>
          </pc:sldLayoutMkLst>
        </pc:sldLayoutChg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044233777" sldId="2147483677"/>
          </pc:sldLayoutMkLst>
        </pc:sldLayoutChg>
        <pc:sldLayoutChg chg="add del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1871632263" sldId="2147483678"/>
          </pc:sldLayoutMkLst>
        </pc:sldLayoutChg>
        <pc:sldLayoutChg chg="add del replId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037280715" sldId="2147483679"/>
          </pc:sldLayoutMkLst>
        </pc:sldLayoutChg>
        <pc:sldLayoutChg chg="add del replId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2790932294" sldId="2147483680"/>
          </pc:sldLayoutMkLst>
        </pc:sldLayoutChg>
        <pc:sldLayoutChg chg="add del replId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1860238725" sldId="2147483681"/>
          </pc:sldLayoutMkLst>
        </pc:sldLayoutChg>
        <pc:sldLayoutChg chg="add del replId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494575677" sldId="2147483682"/>
          </pc:sldLayoutMkLst>
        </pc:sldLayoutChg>
        <pc:sldLayoutChg chg="add del replId">
          <pc:chgData name="Ponnam Jeevan Kumar" userId="S::ponnamjeevan.kumar@hcl.com::fadee2b2-6e93-4814-b9a4-f23348b05502" providerId="AD" clId="Web-{39281AD8-6904-4198-80DC-1FE5E08D5BC6}" dt="2022-06-29T05:57:01.201" v="58"/>
          <pc:sldLayoutMkLst>
            <pc:docMk/>
            <pc:sldMasterMk cId="198411993" sldId="2147483672"/>
            <pc:sldLayoutMk cId="3118642804" sldId="2147483683"/>
          </pc:sldLayoutMkLst>
        </pc:sldLayoutChg>
      </pc:sldMasterChg>
      <pc:sldMasterChg chg="add del addSldLayout delSldLayout modSldLayout">
        <pc:chgData name="Ponnam Jeevan Kumar" userId="S::ponnamjeevan.kumar@hcl.com::fadee2b2-6e93-4814-b9a4-f23348b05502" providerId="AD" clId="Web-{39281AD8-6904-4198-80DC-1FE5E08D5BC6}" dt="2022-06-29T05:57:20.622" v="59"/>
        <pc:sldMasterMkLst>
          <pc:docMk/>
          <pc:sldMasterMk cId="3702906130" sldId="2147483684"/>
        </pc:sldMasterMkLst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2924768058" sldId="2147483685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1044379471" sldId="2147483686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1967923620" sldId="2147483687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3213660095" sldId="2147483688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3859429541" sldId="2147483689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624278967" sldId="2147483690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615252678" sldId="2147483691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2502589402" sldId="2147483692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3478097435" sldId="2147483693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641531754" sldId="2147483694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4071816912" sldId="2147483695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2427173328" sldId="2147483696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2390337630" sldId="2147483697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860066512" sldId="2147483698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2716847940" sldId="2147483699"/>
          </pc:sldLayoutMkLst>
        </pc:sldLayoutChg>
        <pc:sldLayoutChg chg="add del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3702906130" sldId="2147483684"/>
            <pc:sldLayoutMk cId="756844324" sldId="2147483700"/>
          </pc:sldLayoutMkLst>
        </pc:sldLayoutChg>
      </pc:sldMasterChg>
      <pc:sldMasterChg chg="add addSldLayout modSldLayout">
        <pc:chgData name="Ponnam Jeevan Kumar" userId="S::ponnamjeevan.kumar@hcl.com::fadee2b2-6e93-4814-b9a4-f23348b05502" providerId="AD" clId="Web-{39281AD8-6904-4198-80DC-1FE5E08D5BC6}" dt="2022-06-29T06:04:58.262" v="63"/>
        <pc:sldMasterMkLst>
          <pc:docMk/>
          <pc:sldMasterMk cId="2863036644" sldId="2147483701"/>
        </pc:sldMasterMkLst>
        <pc:sldLayoutChg chg="add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2863036644" sldId="2147483701"/>
            <pc:sldLayoutMk cId="3569283431" sldId="2147483702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2863036644" sldId="2147483701"/>
            <pc:sldLayoutMk cId="3194827419" sldId="2147483703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5:57:20.622" v="59"/>
          <pc:sldLayoutMkLst>
            <pc:docMk/>
            <pc:sldMasterMk cId="2863036644" sldId="2147483701"/>
            <pc:sldLayoutMk cId="2087880061" sldId="2147483704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2538261587" sldId="2147483717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2673214693" sldId="2147483718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1438219642" sldId="2147483719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422845093" sldId="2147483720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3930973861" sldId="2147483721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1175649831" sldId="2147483722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4283293502" sldId="2147483723"/>
          </pc:sldLayoutMkLst>
        </pc:sldLayoutChg>
        <pc:sldLayoutChg chg="add mod replI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863036644" sldId="2147483701"/>
            <pc:sldLayoutMk cId="473001256" sldId="2147483724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39281AD8-6904-4198-80DC-1FE5E08D5BC6}" dt="2022-06-29T06:04:58.262" v="63"/>
        <pc:sldMasterMkLst>
          <pc:docMk/>
          <pc:sldMasterMk cId="2464534018" sldId="2147483716"/>
        </pc:sldMasterMkLst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1331766865" sldId="214748370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1851240475" sldId="214748370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386919262" sldId="214748370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3576886278" sldId="214748370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2601424926" sldId="214748370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3306658020" sldId="2147483710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3104616365" sldId="2147483711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2345379220" sldId="2147483712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2537133257" sldId="2147483713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2286641000" sldId="214748371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6:04:58.262" v="63"/>
          <pc:sldLayoutMkLst>
            <pc:docMk/>
            <pc:sldMasterMk cId="2464534018" sldId="2147483716"/>
            <pc:sldLayoutMk cId="2715848577" sldId="2147483715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39281AD8-6904-4198-80DC-1FE5E08D5BC6}" dt="2022-06-29T08:06:31.020" v="76"/>
        <pc:sldMasterMkLst>
          <pc:docMk/>
          <pc:sldMasterMk cId="1203601648" sldId="2147483779"/>
        </pc:sldMasterMkLst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2174225953" sldId="214748376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756122593" sldId="214748376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313372472" sldId="2147483770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1614247400" sldId="2147483771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4261952099" sldId="2147483772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3077072120" sldId="2147483773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1480608624" sldId="214748377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4149110055" sldId="214748377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3993649995" sldId="214748377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3095200742" sldId="214748377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06:31.020" v="76"/>
          <pc:sldLayoutMkLst>
            <pc:docMk/>
            <pc:sldMasterMk cId="1203601648" sldId="2147483779"/>
            <pc:sldLayoutMk cId="1356618923" sldId="2147483778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39281AD8-6904-4198-80DC-1FE5E08D5BC6}" dt="2022-06-29T08:11:27.951" v="84"/>
        <pc:sldMasterMkLst>
          <pc:docMk/>
          <pc:sldMasterMk cId="3730893836" sldId="2147483793"/>
        </pc:sldMasterMkLst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762541499" sldId="214748379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2334624431" sldId="214748379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2638497058" sldId="214748379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2606164627" sldId="214748379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1381352245" sldId="214748379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539524180" sldId="214748379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839431418" sldId="2147483800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333951948" sldId="2147483801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205084904" sldId="2147483802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59988050" sldId="2147483803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816995938" sldId="214748380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1526805342" sldId="214748380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2800600507" sldId="214748380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307705758" sldId="214748380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4013186327" sldId="214748380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585327954" sldId="214748380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1:27.951" v="84"/>
          <pc:sldLayoutMkLst>
            <pc:docMk/>
            <pc:sldMasterMk cId="3730893836" sldId="2147483793"/>
            <pc:sldLayoutMk cId="2771578127" sldId="2147483810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39281AD8-6904-4198-80DC-1FE5E08D5BC6}" dt="2022-06-29T08:17:57.526" v="93"/>
        <pc:sldMasterMkLst>
          <pc:docMk/>
          <pc:sldMasterMk cId="926235409" sldId="2147483868"/>
        </pc:sldMasterMkLst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3029240587" sldId="214748385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2642620376" sldId="214748385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254398379" sldId="214748385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571012510" sldId="2147483860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4006537793" sldId="2147483861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471662830" sldId="2147483862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661929061" sldId="2147483863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1304165496" sldId="214748386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2371281879" sldId="214748386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1888485541" sldId="214748386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17:57.526" v="93"/>
          <pc:sldLayoutMkLst>
            <pc:docMk/>
            <pc:sldMasterMk cId="926235409" sldId="2147483868"/>
            <pc:sldLayoutMk cId="3869313679" sldId="2147483867"/>
          </pc:sldLayoutMkLst>
        </pc:sldLayoutChg>
      </pc:sldMasterChg>
      <pc:sldMasterChg chg="add addSldLayout">
        <pc:chgData name="Ponnam Jeevan Kumar" userId="S::ponnamjeevan.kumar@hcl.com::fadee2b2-6e93-4814-b9a4-f23348b05502" providerId="AD" clId="Web-{39281AD8-6904-4198-80DC-1FE5E08D5BC6}" dt="2022-06-29T08:38:17.392" v="97"/>
        <pc:sldMasterMkLst>
          <pc:docMk/>
          <pc:sldMasterMk cId="4025190781" sldId="2147484020"/>
        </pc:sldMasterMkLst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3293525630" sldId="2147484009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2562542667" sldId="2147484010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2678536" sldId="2147484011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3193428988" sldId="2147484012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3058084692" sldId="2147484013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2675996764" sldId="2147484014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2332522666" sldId="2147484015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1102729502" sldId="2147484016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2760329016" sldId="2147484017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3682390131" sldId="2147484018"/>
          </pc:sldLayoutMkLst>
        </pc:sldLayoutChg>
        <pc:sldLayoutChg chg="add">
          <pc:chgData name="Ponnam Jeevan Kumar" userId="S::ponnamjeevan.kumar@hcl.com::fadee2b2-6e93-4814-b9a4-f23348b05502" providerId="AD" clId="Web-{39281AD8-6904-4198-80DC-1FE5E08D5BC6}" dt="2022-06-29T08:38:17.392" v="97"/>
          <pc:sldLayoutMkLst>
            <pc:docMk/>
            <pc:sldMasterMk cId="4025190781" sldId="2147484020"/>
            <pc:sldLayoutMk cId="596962454" sldId="2147484019"/>
          </pc:sldLayoutMkLst>
        </pc:sldLayoutChg>
      </pc:sldMasterChg>
    </pc:docChg>
  </pc:docChgLst>
  <pc:docChgLst>
    <pc:chgData name="Ponnam Jeevan Kumar" userId="S::ponnamjeevan.kumar@hcl.com::fadee2b2-6e93-4814-b9a4-f23348b05502" providerId="AD" clId="Web-{DB9A2819-0899-D839-EFCD-EFF546BCF677}"/>
    <pc:docChg chg="addSld delSld modSld sldOrd">
      <pc:chgData name="Ponnam Jeevan Kumar" userId="S::ponnamjeevan.kumar@hcl.com::fadee2b2-6e93-4814-b9a4-f23348b05502" providerId="AD" clId="Web-{DB9A2819-0899-D839-EFCD-EFF546BCF677}" dt="2022-06-30T10:42:08.149" v="48"/>
      <pc:docMkLst>
        <pc:docMk/>
      </pc:docMkLst>
      <pc:sldChg chg="addSp modSp">
        <pc:chgData name="Ponnam Jeevan Kumar" userId="S::ponnamjeevan.kumar@hcl.com::fadee2b2-6e93-4814-b9a4-f23348b05502" providerId="AD" clId="Web-{DB9A2819-0899-D839-EFCD-EFF546BCF677}" dt="2022-06-30T10:35:50.808" v="5" actId="14100"/>
        <pc:sldMkLst>
          <pc:docMk/>
          <pc:sldMk cId="815184110" sldId="259"/>
        </pc:sldMkLst>
        <pc:picChg chg="add mod">
          <ac:chgData name="Ponnam Jeevan Kumar" userId="S::ponnamjeevan.kumar@hcl.com::fadee2b2-6e93-4814-b9a4-f23348b05502" providerId="AD" clId="Web-{DB9A2819-0899-D839-EFCD-EFF546BCF677}" dt="2022-06-30T10:35:50.808" v="5" actId="14100"/>
          <ac:picMkLst>
            <pc:docMk/>
            <pc:sldMk cId="815184110" sldId="259"/>
            <ac:picMk id="2" creationId="{923DC29D-3103-9E91-98F1-E80D6F75862E}"/>
          </ac:picMkLst>
        </pc:picChg>
      </pc:sldChg>
      <pc:sldChg chg="addSp">
        <pc:chgData name="Ponnam Jeevan Kumar" userId="S::ponnamjeevan.kumar@hcl.com::fadee2b2-6e93-4814-b9a4-f23348b05502" providerId="AD" clId="Web-{DB9A2819-0899-D839-EFCD-EFF546BCF677}" dt="2022-06-30T10:36:04.402" v="6"/>
        <pc:sldMkLst>
          <pc:docMk/>
          <pc:sldMk cId="2885168686" sldId="260"/>
        </pc:sldMkLst>
        <pc:picChg chg="add">
          <ac:chgData name="Ponnam Jeevan Kumar" userId="S::ponnamjeevan.kumar@hcl.com::fadee2b2-6e93-4814-b9a4-f23348b05502" providerId="AD" clId="Web-{DB9A2819-0899-D839-EFCD-EFF546BCF677}" dt="2022-06-30T10:36:04.402" v="6"/>
          <ac:picMkLst>
            <pc:docMk/>
            <pc:sldMk cId="2885168686" sldId="260"/>
            <ac:picMk id="4" creationId="{8CFF567E-9EF4-4DA1-826E-D058D6B5FA93}"/>
          </ac:picMkLst>
        </pc:picChg>
      </pc:sldChg>
      <pc:sldChg chg="addSp modSp">
        <pc:chgData name="Ponnam Jeevan Kumar" userId="S::ponnamjeevan.kumar@hcl.com::fadee2b2-6e93-4814-b9a4-f23348b05502" providerId="AD" clId="Web-{DB9A2819-0899-D839-EFCD-EFF546BCF677}" dt="2022-06-30T10:36:34.091" v="10"/>
        <pc:sldMkLst>
          <pc:docMk/>
          <pc:sldMk cId="3197523581" sldId="261"/>
        </pc:sldMkLst>
        <pc:picChg chg="mod">
          <ac:chgData name="Ponnam Jeevan Kumar" userId="S::ponnamjeevan.kumar@hcl.com::fadee2b2-6e93-4814-b9a4-f23348b05502" providerId="AD" clId="Web-{DB9A2819-0899-D839-EFCD-EFF546BCF677}" dt="2022-06-30T10:36:23.559" v="7" actId="14100"/>
          <ac:picMkLst>
            <pc:docMk/>
            <pc:sldMk cId="3197523581" sldId="261"/>
            <ac:picMk id="7" creationId="{033804C5-B1F8-76EB-9732-812B62E0FB0A}"/>
          </ac:picMkLst>
        </pc:picChg>
        <pc:picChg chg="mod">
          <ac:chgData name="Ponnam Jeevan Kumar" userId="S::ponnamjeevan.kumar@hcl.com::fadee2b2-6e93-4814-b9a4-f23348b05502" providerId="AD" clId="Web-{DB9A2819-0899-D839-EFCD-EFF546BCF677}" dt="2022-06-30T10:36:31.497" v="9" actId="1076"/>
          <ac:picMkLst>
            <pc:docMk/>
            <pc:sldMk cId="3197523581" sldId="261"/>
            <ac:picMk id="8" creationId="{60F9852C-1EE1-1650-5831-B1551072EC83}"/>
          </ac:picMkLst>
        </pc:picChg>
        <pc:picChg chg="add">
          <ac:chgData name="Ponnam Jeevan Kumar" userId="S::ponnamjeevan.kumar@hcl.com::fadee2b2-6e93-4814-b9a4-f23348b05502" providerId="AD" clId="Web-{DB9A2819-0899-D839-EFCD-EFF546BCF677}" dt="2022-06-30T10:36:34.091" v="10"/>
          <ac:picMkLst>
            <pc:docMk/>
            <pc:sldMk cId="3197523581" sldId="261"/>
            <ac:picMk id="10" creationId="{037AC832-6868-FE78-15BB-E7C0BC75C95E}"/>
          </ac:picMkLst>
        </pc:picChg>
      </pc:sldChg>
      <pc:sldChg chg="addSp">
        <pc:chgData name="Ponnam Jeevan Kumar" userId="S::ponnamjeevan.kumar@hcl.com::fadee2b2-6e93-4814-b9a4-f23348b05502" providerId="AD" clId="Web-{DB9A2819-0899-D839-EFCD-EFF546BCF677}" dt="2022-06-30T10:36:43.810" v="11"/>
        <pc:sldMkLst>
          <pc:docMk/>
          <pc:sldMk cId="14779750" sldId="262"/>
        </pc:sldMkLst>
        <pc:picChg chg="add">
          <ac:chgData name="Ponnam Jeevan Kumar" userId="S::ponnamjeevan.kumar@hcl.com::fadee2b2-6e93-4814-b9a4-f23348b05502" providerId="AD" clId="Web-{DB9A2819-0899-D839-EFCD-EFF546BCF677}" dt="2022-06-30T10:36:43.810" v="11"/>
          <ac:picMkLst>
            <pc:docMk/>
            <pc:sldMk cId="14779750" sldId="262"/>
            <ac:picMk id="3" creationId="{BA940754-B98F-FCFC-CC3A-4117A35E9DA9}"/>
          </ac:picMkLst>
        </pc:picChg>
      </pc:sldChg>
      <pc:sldChg chg="addSp">
        <pc:chgData name="Ponnam Jeevan Kumar" userId="S::ponnamjeevan.kumar@hcl.com::fadee2b2-6e93-4814-b9a4-f23348b05502" providerId="AD" clId="Web-{DB9A2819-0899-D839-EFCD-EFF546BCF677}" dt="2022-06-30T10:36:49.982" v="12"/>
        <pc:sldMkLst>
          <pc:docMk/>
          <pc:sldMk cId="1180600462" sldId="265"/>
        </pc:sldMkLst>
        <pc:picChg chg="add">
          <ac:chgData name="Ponnam Jeevan Kumar" userId="S::ponnamjeevan.kumar@hcl.com::fadee2b2-6e93-4814-b9a4-f23348b05502" providerId="AD" clId="Web-{DB9A2819-0899-D839-EFCD-EFF546BCF677}" dt="2022-06-30T10:36:49.982" v="12"/>
          <ac:picMkLst>
            <pc:docMk/>
            <pc:sldMk cId="1180600462" sldId="265"/>
            <ac:picMk id="4" creationId="{386CBA27-8CA6-709A-ADEC-EEBB63F0FEEC}"/>
          </ac:picMkLst>
        </pc:picChg>
      </pc:sldChg>
      <pc:sldChg chg="addSp modSp">
        <pc:chgData name="Ponnam Jeevan Kumar" userId="S::ponnamjeevan.kumar@hcl.com::fadee2b2-6e93-4814-b9a4-f23348b05502" providerId="AD" clId="Web-{DB9A2819-0899-D839-EFCD-EFF546BCF677}" dt="2022-06-30T10:36:58.810" v="14"/>
        <pc:sldMkLst>
          <pc:docMk/>
          <pc:sldMk cId="2790506988" sldId="266"/>
        </pc:sldMkLst>
        <pc:picChg chg="mod">
          <ac:chgData name="Ponnam Jeevan Kumar" userId="S::ponnamjeevan.kumar@hcl.com::fadee2b2-6e93-4814-b9a4-f23348b05502" providerId="AD" clId="Web-{DB9A2819-0899-D839-EFCD-EFF546BCF677}" dt="2022-06-30T10:36:55.716" v="13" actId="1076"/>
          <ac:picMkLst>
            <pc:docMk/>
            <pc:sldMk cId="2790506988" sldId="266"/>
            <ac:picMk id="4" creationId="{77BB57A3-8891-6C41-3534-062CB8C22FA1}"/>
          </ac:picMkLst>
        </pc:picChg>
        <pc:picChg chg="add">
          <ac:chgData name="Ponnam Jeevan Kumar" userId="S::ponnamjeevan.kumar@hcl.com::fadee2b2-6e93-4814-b9a4-f23348b05502" providerId="AD" clId="Web-{DB9A2819-0899-D839-EFCD-EFF546BCF677}" dt="2022-06-30T10:36:58.810" v="14"/>
          <ac:picMkLst>
            <pc:docMk/>
            <pc:sldMk cId="2790506988" sldId="266"/>
            <ac:picMk id="5" creationId="{4DB17C9A-6988-7A37-1C8F-29B51F8CF341}"/>
          </ac:picMkLst>
        </pc:picChg>
      </pc:sldChg>
      <pc:sldChg chg="modSp del">
        <pc:chgData name="Ponnam Jeevan Kumar" userId="S::ponnamjeevan.kumar@hcl.com::fadee2b2-6e93-4814-b9a4-f23348b05502" providerId="AD" clId="Web-{DB9A2819-0899-D839-EFCD-EFF546BCF677}" dt="2022-06-30T10:42:08.149" v="48"/>
        <pc:sldMkLst>
          <pc:docMk/>
          <pc:sldMk cId="2444116844" sldId="267"/>
        </pc:sldMkLst>
        <pc:spChg chg="mod">
          <ac:chgData name="Ponnam Jeevan Kumar" userId="S::ponnamjeevan.kumar@hcl.com::fadee2b2-6e93-4814-b9a4-f23348b05502" providerId="AD" clId="Web-{DB9A2819-0899-D839-EFCD-EFF546BCF677}" dt="2022-06-30T10:38:13.532" v="20" actId="20577"/>
          <ac:spMkLst>
            <pc:docMk/>
            <pc:sldMk cId="2444116844" sldId="267"/>
            <ac:spMk id="4" creationId="{F346D3DE-AE0A-14E4-B458-2BE6A7A9B977}"/>
          </ac:spMkLst>
        </pc:spChg>
      </pc:sldChg>
      <pc:sldChg chg="addSp modSp new ord">
        <pc:chgData name="Ponnam Jeevan Kumar" userId="S::ponnamjeevan.kumar@hcl.com::fadee2b2-6e93-4814-b9a4-f23348b05502" providerId="AD" clId="Web-{DB9A2819-0899-D839-EFCD-EFF546BCF677}" dt="2022-06-30T10:42:00.571" v="47" actId="20577"/>
        <pc:sldMkLst>
          <pc:docMk/>
          <pc:sldMk cId="183991315" sldId="292"/>
        </pc:sldMkLst>
        <pc:spChg chg="mod">
          <ac:chgData name="Ponnam Jeevan Kumar" userId="S::ponnamjeevan.kumar@hcl.com::fadee2b2-6e93-4814-b9a4-f23348b05502" providerId="AD" clId="Web-{DB9A2819-0899-D839-EFCD-EFF546BCF677}" dt="2022-06-30T10:41:35.476" v="43" actId="20577"/>
          <ac:spMkLst>
            <pc:docMk/>
            <pc:sldMk cId="183991315" sldId="292"/>
            <ac:spMk id="2" creationId="{F7F79712-066D-3248-58C9-A251485F508A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41:44.617" v="45" actId="20577"/>
          <ac:spMkLst>
            <pc:docMk/>
            <pc:sldMk cId="183991315" sldId="292"/>
            <ac:spMk id="3" creationId="{0E535A1B-F75E-CEFB-6874-D08D97FA4C72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42:00.571" v="47" actId="20577"/>
          <ac:spMkLst>
            <pc:docMk/>
            <pc:sldMk cId="183991315" sldId="292"/>
            <ac:spMk id="4" creationId="{B6290375-9276-3233-B34B-5F8E58259AC2}"/>
          </ac:spMkLst>
        </pc:spChg>
        <pc:spChg chg="add">
          <ac:chgData name="Ponnam Jeevan Kumar" userId="S::ponnamjeevan.kumar@hcl.com::fadee2b2-6e93-4814-b9a4-f23348b05502" providerId="AD" clId="Web-{DB9A2819-0899-D839-EFCD-EFF546BCF677}" dt="2022-06-30T10:41:08.397" v="40"/>
          <ac:spMkLst>
            <pc:docMk/>
            <pc:sldMk cId="183991315" sldId="292"/>
            <ac:spMk id="6" creationId="{EC1DCC2B-8E19-371B-4871-5731ACA124CA}"/>
          </ac:spMkLst>
        </pc:spChg>
      </pc:sldChg>
      <pc:sldChg chg="addSp modSp new del">
        <pc:chgData name="Ponnam Jeevan Kumar" userId="S::ponnamjeevan.kumar@hcl.com::fadee2b2-6e93-4814-b9a4-f23348b05502" providerId="AD" clId="Web-{DB9A2819-0899-D839-EFCD-EFF546BCF677}" dt="2022-06-30T10:39:29.003" v="28"/>
        <pc:sldMkLst>
          <pc:docMk/>
          <pc:sldMk cId="1813122480" sldId="292"/>
        </pc:sldMkLst>
        <pc:spChg chg="mod">
          <ac:chgData name="Ponnam Jeevan Kumar" userId="S::ponnamjeevan.kumar@hcl.com::fadee2b2-6e93-4814-b9a4-f23348b05502" providerId="AD" clId="Web-{DB9A2819-0899-D839-EFCD-EFF546BCF677}" dt="2022-06-30T10:37:48.015" v="16" actId="20577"/>
          <ac:spMkLst>
            <pc:docMk/>
            <pc:sldMk cId="1813122480" sldId="292"/>
            <ac:spMk id="2" creationId="{ADDC990E-2D22-6AB9-56AE-35D627C75F79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38:02.469" v="18"/>
          <ac:spMkLst>
            <pc:docMk/>
            <pc:sldMk cId="1813122480" sldId="292"/>
            <ac:spMk id="3" creationId="{4574691E-AFBC-2A7D-46F7-E52D162551C8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38:23.438" v="22"/>
          <ac:spMkLst>
            <pc:docMk/>
            <pc:sldMk cId="1813122480" sldId="292"/>
            <ac:spMk id="4" creationId="{A92097C6-F208-D913-AFA9-60D38CD6C383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38:45.798" v="24"/>
          <ac:spMkLst>
            <pc:docMk/>
            <pc:sldMk cId="1813122480" sldId="292"/>
            <ac:spMk id="5" creationId="{2D20B822-F03C-AFA2-E467-26B55ADB2503}"/>
          </ac:spMkLst>
        </pc:spChg>
        <pc:spChg chg="add mod">
          <ac:chgData name="Ponnam Jeevan Kumar" userId="S::ponnamjeevan.kumar@hcl.com::fadee2b2-6e93-4814-b9a4-f23348b05502" providerId="AD" clId="Web-{DB9A2819-0899-D839-EFCD-EFF546BCF677}" dt="2022-06-30T10:39:11.799" v="27" actId="1076"/>
          <ac:spMkLst>
            <pc:docMk/>
            <pc:sldMk cId="1813122480" sldId="292"/>
            <ac:spMk id="6" creationId="{79A1770C-EB7E-8A2B-F15E-E40A6B743F75}"/>
          </ac:spMkLst>
        </pc:spChg>
      </pc:sldChg>
    </pc:docChg>
  </pc:docChgLst>
  <pc:docChgLst>
    <pc:chgData name="Ponnam Jeevan Kumar" userId="S::ponnamjeevan.kumar@hcl.com::fadee2b2-6e93-4814-b9a4-f23348b05502" providerId="AD" clId="Web-{57E4EB67-8B45-F3CE-CE04-42B466025A8C}"/>
    <pc:docChg chg="modSld">
      <pc:chgData name="Ponnam Jeevan Kumar" userId="S::ponnamjeevan.kumar@hcl.com::fadee2b2-6e93-4814-b9a4-f23348b05502" providerId="AD" clId="Web-{57E4EB67-8B45-F3CE-CE04-42B466025A8C}" dt="2022-06-30T10:49:31.443" v="40"/>
      <pc:docMkLst>
        <pc:docMk/>
      </pc:docMkLst>
      <pc:sldChg chg="addSp">
        <pc:chgData name="Ponnam Jeevan Kumar" userId="S::ponnamjeevan.kumar@hcl.com::fadee2b2-6e93-4814-b9a4-f23348b05502" providerId="AD" clId="Web-{57E4EB67-8B45-F3CE-CE04-42B466025A8C}" dt="2022-06-30T10:49:31.443" v="40"/>
        <pc:sldMkLst>
          <pc:docMk/>
          <pc:sldMk cId="109857222" sldId="256"/>
        </pc:sldMkLst>
        <pc:picChg chg="add">
          <ac:chgData name="Ponnam Jeevan Kumar" userId="S::ponnamjeevan.kumar@hcl.com::fadee2b2-6e93-4814-b9a4-f23348b05502" providerId="AD" clId="Web-{57E4EB67-8B45-F3CE-CE04-42B466025A8C}" dt="2022-06-30T10:49:31.443" v="40"/>
          <ac:picMkLst>
            <pc:docMk/>
            <pc:sldMk cId="109857222" sldId="256"/>
            <ac:picMk id="5" creationId="{6A372D2A-602E-D652-E2C3-DE4EC335427A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4:57.434" v="8"/>
        <pc:sldMkLst>
          <pc:docMk/>
          <pc:sldMk cId="2586123771" sldId="268"/>
        </pc:sldMkLst>
        <pc:picChg chg="add">
          <ac:chgData name="Ponnam Jeevan Kumar" userId="S::ponnamjeevan.kumar@hcl.com::fadee2b2-6e93-4814-b9a4-f23348b05502" providerId="AD" clId="Web-{57E4EB67-8B45-F3CE-CE04-42B466025A8C}" dt="2022-06-30T10:44:57.434" v="8"/>
          <ac:picMkLst>
            <pc:docMk/>
            <pc:sldMk cId="2586123771" sldId="268"/>
            <ac:picMk id="8" creationId="{776393ED-0107-B5EC-5FCC-8C725A494C6B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4:46.965" v="7"/>
        <pc:sldMkLst>
          <pc:docMk/>
          <pc:sldMk cId="2477556366" sldId="269"/>
        </pc:sldMkLst>
        <pc:picChg chg="add">
          <ac:chgData name="Ponnam Jeevan Kumar" userId="S::ponnamjeevan.kumar@hcl.com::fadee2b2-6e93-4814-b9a4-f23348b05502" providerId="AD" clId="Web-{57E4EB67-8B45-F3CE-CE04-42B466025A8C}" dt="2022-06-30T10:44:46.965" v="7"/>
          <ac:picMkLst>
            <pc:docMk/>
            <pc:sldMk cId="2477556366" sldId="269"/>
            <ac:picMk id="5" creationId="{51A7EA9E-13A4-99B0-F262-275E482AC93E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4:37.855" v="6"/>
        <pc:sldMkLst>
          <pc:docMk/>
          <pc:sldMk cId="514611474" sldId="270"/>
        </pc:sldMkLst>
        <pc:picChg chg="add">
          <ac:chgData name="Ponnam Jeevan Kumar" userId="S::ponnamjeevan.kumar@hcl.com::fadee2b2-6e93-4814-b9a4-f23348b05502" providerId="AD" clId="Web-{57E4EB67-8B45-F3CE-CE04-42B466025A8C}" dt="2022-06-30T10:44:37.855" v="6"/>
          <ac:picMkLst>
            <pc:docMk/>
            <pc:sldMk cId="514611474" sldId="270"/>
            <ac:picMk id="5" creationId="{B496F106-0358-B0D5-B3E8-B0FE9416FCAC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5:19.466" v="11"/>
        <pc:sldMkLst>
          <pc:docMk/>
          <pc:sldMk cId="2721503917" sldId="272"/>
        </pc:sldMkLst>
        <pc:picChg chg="add">
          <ac:chgData name="Ponnam Jeevan Kumar" userId="S::ponnamjeevan.kumar@hcl.com::fadee2b2-6e93-4814-b9a4-f23348b05502" providerId="AD" clId="Web-{57E4EB67-8B45-F3CE-CE04-42B466025A8C}" dt="2022-06-30T10:45:19.466" v="11"/>
          <ac:picMkLst>
            <pc:docMk/>
            <pc:sldMk cId="2721503917" sldId="272"/>
            <ac:picMk id="6" creationId="{A2BF7BE1-E3D0-EF37-C617-1DC435E4DF6E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5:27.451" v="12"/>
        <pc:sldMkLst>
          <pc:docMk/>
          <pc:sldMk cId="2831263691" sldId="273"/>
        </pc:sldMkLst>
        <pc:picChg chg="add">
          <ac:chgData name="Ponnam Jeevan Kumar" userId="S::ponnamjeevan.kumar@hcl.com::fadee2b2-6e93-4814-b9a4-f23348b05502" providerId="AD" clId="Web-{57E4EB67-8B45-F3CE-CE04-42B466025A8C}" dt="2022-06-30T10:45:27.451" v="12"/>
          <ac:picMkLst>
            <pc:docMk/>
            <pc:sldMk cId="2831263691" sldId="273"/>
            <ac:picMk id="3" creationId="{14C8C877-957E-480C-895C-FDB137C3A703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5:35.388" v="13"/>
        <pc:sldMkLst>
          <pc:docMk/>
          <pc:sldMk cId="2161309718" sldId="274"/>
        </pc:sldMkLst>
        <pc:picChg chg="add">
          <ac:chgData name="Ponnam Jeevan Kumar" userId="S::ponnamjeevan.kumar@hcl.com::fadee2b2-6e93-4814-b9a4-f23348b05502" providerId="AD" clId="Web-{57E4EB67-8B45-F3CE-CE04-42B466025A8C}" dt="2022-06-30T10:45:35.388" v="13"/>
          <ac:picMkLst>
            <pc:docMk/>
            <pc:sldMk cId="2161309718" sldId="274"/>
            <ac:picMk id="3" creationId="{8731B469-AFD1-DAAF-CAAB-3F89743AFB41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5:49.045" v="15"/>
        <pc:sldMkLst>
          <pc:docMk/>
          <pc:sldMk cId="1790259" sldId="275"/>
        </pc:sldMkLst>
        <pc:spChg chg="mod">
          <ac:chgData name="Ponnam Jeevan Kumar" userId="S::ponnamjeevan.kumar@hcl.com::fadee2b2-6e93-4814-b9a4-f23348b05502" providerId="AD" clId="Web-{57E4EB67-8B45-F3CE-CE04-42B466025A8C}" dt="2022-06-30T10:45:45.061" v="14" actId="1076"/>
          <ac:spMkLst>
            <pc:docMk/>
            <pc:sldMk cId="1790259" sldId="275"/>
            <ac:spMk id="7" creationId="{A0205864-1C60-959C-3AA7-A8E30AA1471F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5:49.045" v="15"/>
          <ac:picMkLst>
            <pc:docMk/>
            <pc:sldMk cId="1790259" sldId="275"/>
            <ac:picMk id="9" creationId="{880306B4-EF32-2510-6F99-F21B85938F4D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5:58.873" v="16"/>
        <pc:sldMkLst>
          <pc:docMk/>
          <pc:sldMk cId="3146851496" sldId="276"/>
        </pc:sldMkLst>
        <pc:picChg chg="add">
          <ac:chgData name="Ponnam Jeevan Kumar" userId="S::ponnamjeevan.kumar@hcl.com::fadee2b2-6e93-4814-b9a4-f23348b05502" providerId="AD" clId="Web-{57E4EB67-8B45-F3CE-CE04-42B466025A8C}" dt="2022-06-30T10:45:58.873" v="16"/>
          <ac:picMkLst>
            <pc:docMk/>
            <pc:sldMk cId="3146851496" sldId="276"/>
            <ac:picMk id="6" creationId="{9398C095-F949-ABA6-C538-883F288FC746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6:10.093" v="17"/>
        <pc:sldMkLst>
          <pc:docMk/>
          <pc:sldMk cId="1110795334" sldId="277"/>
        </pc:sldMkLst>
        <pc:picChg chg="add">
          <ac:chgData name="Ponnam Jeevan Kumar" userId="S::ponnamjeevan.kumar@hcl.com::fadee2b2-6e93-4814-b9a4-f23348b05502" providerId="AD" clId="Web-{57E4EB67-8B45-F3CE-CE04-42B466025A8C}" dt="2022-06-30T10:46:10.093" v="17"/>
          <ac:picMkLst>
            <pc:docMk/>
            <pc:sldMk cId="1110795334" sldId="277"/>
            <ac:picMk id="8" creationId="{90534FC1-40E9-DC8C-6628-0D5CDF0E74F3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6:38.500" v="20" actId="1076"/>
        <pc:sldMkLst>
          <pc:docMk/>
          <pc:sldMk cId="1594388406" sldId="278"/>
        </pc:sldMkLst>
        <pc:spChg chg="mod">
          <ac:chgData name="Ponnam Jeevan Kumar" userId="S::ponnamjeevan.kumar@hcl.com::fadee2b2-6e93-4814-b9a4-f23348b05502" providerId="AD" clId="Web-{57E4EB67-8B45-F3CE-CE04-42B466025A8C}" dt="2022-06-30T10:46:38.500" v="20" actId="1076"/>
          <ac:spMkLst>
            <pc:docMk/>
            <pc:sldMk cId="1594388406" sldId="278"/>
            <ac:spMk id="3" creationId="{C30C3D58-D8DA-9DD2-F2F7-679FD8892D4A}"/>
          </ac:spMkLst>
        </pc:spChg>
        <pc:picChg chg="add mod">
          <ac:chgData name="Ponnam Jeevan Kumar" userId="S::ponnamjeevan.kumar@hcl.com::fadee2b2-6e93-4814-b9a4-f23348b05502" providerId="AD" clId="Web-{57E4EB67-8B45-F3CE-CE04-42B466025A8C}" dt="2022-06-30T10:46:31.109" v="19" actId="1076"/>
          <ac:picMkLst>
            <pc:docMk/>
            <pc:sldMk cId="1594388406" sldId="278"/>
            <ac:picMk id="5" creationId="{7E9F68E3-41B5-0799-9585-FDB4AE1A1352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7:27.298" v="26"/>
        <pc:sldMkLst>
          <pc:docMk/>
          <pc:sldMk cId="2192399303" sldId="279"/>
        </pc:sldMkLst>
        <pc:picChg chg="add">
          <ac:chgData name="Ponnam Jeevan Kumar" userId="S::ponnamjeevan.kumar@hcl.com::fadee2b2-6e93-4814-b9a4-f23348b05502" providerId="AD" clId="Web-{57E4EB67-8B45-F3CE-CE04-42B466025A8C}" dt="2022-06-30T10:47:27.298" v="26"/>
          <ac:picMkLst>
            <pc:docMk/>
            <pc:sldMk cId="2192399303" sldId="279"/>
            <ac:picMk id="4" creationId="{82CB2138-B8F9-95AA-7945-B7A549C30A77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7:53.674" v="29" actId="1076"/>
        <pc:sldMkLst>
          <pc:docMk/>
          <pc:sldMk cId="2976161248" sldId="280"/>
        </pc:sldMkLst>
        <pc:spChg chg="mod">
          <ac:chgData name="Ponnam Jeevan Kumar" userId="S::ponnamjeevan.kumar@hcl.com::fadee2b2-6e93-4814-b9a4-f23348b05502" providerId="AD" clId="Web-{57E4EB67-8B45-F3CE-CE04-42B466025A8C}" dt="2022-06-30T10:47:53.674" v="29" actId="1076"/>
          <ac:spMkLst>
            <pc:docMk/>
            <pc:sldMk cId="2976161248" sldId="280"/>
            <ac:spMk id="5" creationId="{04AD08D2-0250-160A-08E9-5B6B5D215E40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7:43.158" v="28"/>
          <ac:picMkLst>
            <pc:docMk/>
            <pc:sldMk cId="2976161248" sldId="280"/>
            <ac:picMk id="7" creationId="{F44C3DD5-3B91-1A91-EAF6-38A4B58AACEC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8:42.863" v="36" actId="1076"/>
        <pc:sldMkLst>
          <pc:docMk/>
          <pc:sldMk cId="2261055269" sldId="281"/>
        </pc:sldMkLst>
        <pc:spChg chg="mod">
          <ac:chgData name="Ponnam Jeevan Kumar" userId="S::ponnamjeevan.kumar@hcl.com::fadee2b2-6e93-4814-b9a4-f23348b05502" providerId="AD" clId="Web-{57E4EB67-8B45-F3CE-CE04-42B466025A8C}" dt="2022-06-30T10:48:42.863" v="36" actId="1076"/>
          <ac:spMkLst>
            <pc:docMk/>
            <pc:sldMk cId="2261055269" sldId="281"/>
            <ac:spMk id="3" creationId="{38419E83-BB49-FC9C-B5D6-D544E4957C4B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8:37.097" v="35"/>
          <ac:picMkLst>
            <pc:docMk/>
            <pc:sldMk cId="2261055269" sldId="281"/>
            <ac:picMk id="6" creationId="{06D9A39E-E76B-23AB-BB19-638B7FD68002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6:54.406" v="22"/>
        <pc:sldMkLst>
          <pc:docMk/>
          <pc:sldMk cId="4244655335" sldId="282"/>
        </pc:sldMkLst>
        <pc:picChg chg="add">
          <ac:chgData name="Ponnam Jeevan Kumar" userId="S::ponnamjeevan.kumar@hcl.com::fadee2b2-6e93-4814-b9a4-f23348b05502" providerId="AD" clId="Web-{57E4EB67-8B45-F3CE-CE04-42B466025A8C}" dt="2022-06-30T10:46:54.406" v="22"/>
          <ac:picMkLst>
            <pc:docMk/>
            <pc:sldMk cId="4244655335" sldId="282"/>
            <ac:picMk id="4" creationId="{FF9DECBF-6587-01C4-8DF8-2C76F298FBA2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4:25.417" v="5"/>
        <pc:sldMkLst>
          <pc:docMk/>
          <pc:sldMk cId="1638622354" sldId="283"/>
        </pc:sldMkLst>
        <pc:spChg chg="mod">
          <ac:chgData name="Ponnam Jeevan Kumar" userId="S::ponnamjeevan.kumar@hcl.com::fadee2b2-6e93-4814-b9a4-f23348b05502" providerId="AD" clId="Web-{57E4EB67-8B45-F3CE-CE04-42B466025A8C}" dt="2022-06-30T10:44:17.667" v="4" actId="1076"/>
          <ac:spMkLst>
            <pc:docMk/>
            <pc:sldMk cId="1638622354" sldId="283"/>
            <ac:spMk id="14" creationId="{A3A0F522-0102-27D2-E959-562651E11D72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4:25.417" v="5"/>
          <ac:picMkLst>
            <pc:docMk/>
            <pc:sldMk cId="1638622354" sldId="283"/>
            <ac:picMk id="16" creationId="{35987190-924D-13DB-D0EA-FFEB429120B4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7:07.172" v="24"/>
        <pc:sldMkLst>
          <pc:docMk/>
          <pc:sldMk cId="753127971" sldId="284"/>
        </pc:sldMkLst>
        <pc:spChg chg="mod">
          <ac:chgData name="Ponnam Jeevan Kumar" userId="S::ponnamjeevan.kumar@hcl.com::fadee2b2-6e93-4814-b9a4-f23348b05502" providerId="AD" clId="Web-{57E4EB67-8B45-F3CE-CE04-42B466025A8C}" dt="2022-06-30T10:47:03.579" v="23" actId="1076"/>
          <ac:spMkLst>
            <pc:docMk/>
            <pc:sldMk cId="753127971" sldId="284"/>
            <ac:spMk id="13" creationId="{47DD3B38-8706-2C8C-CA5C-9724EFB8EAB6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7:07.172" v="24"/>
          <ac:picMkLst>
            <pc:docMk/>
            <pc:sldMk cId="753127971" sldId="284"/>
            <ac:picMk id="15" creationId="{EEDC505B-EA5F-4EA4-5604-6C8A8F089016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9:09.911" v="39"/>
        <pc:sldMkLst>
          <pc:docMk/>
          <pc:sldMk cId="4209605419" sldId="285"/>
        </pc:sldMkLst>
        <pc:picChg chg="add">
          <ac:chgData name="Ponnam Jeevan Kumar" userId="S::ponnamjeevan.kumar@hcl.com::fadee2b2-6e93-4814-b9a4-f23348b05502" providerId="AD" clId="Web-{57E4EB67-8B45-F3CE-CE04-42B466025A8C}" dt="2022-06-30T10:49:09.911" v="39"/>
          <ac:picMkLst>
            <pc:docMk/>
            <pc:sldMk cId="4209605419" sldId="285"/>
            <ac:picMk id="5" creationId="{172967E6-C88D-5F41-F4B5-6D2FC5D5FCEB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6:46.312" v="21"/>
        <pc:sldMkLst>
          <pc:docMk/>
          <pc:sldMk cId="2142786851" sldId="286"/>
        </pc:sldMkLst>
        <pc:picChg chg="add">
          <ac:chgData name="Ponnam Jeevan Kumar" userId="S::ponnamjeevan.kumar@hcl.com::fadee2b2-6e93-4814-b9a4-f23348b05502" providerId="AD" clId="Web-{57E4EB67-8B45-F3CE-CE04-42B466025A8C}" dt="2022-06-30T10:46:46.312" v="21"/>
          <ac:picMkLst>
            <pc:docMk/>
            <pc:sldMk cId="2142786851" sldId="286"/>
            <ac:picMk id="4" creationId="{F8A50F55-5605-EE03-D416-A739F916F9AA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8:13.190" v="31" actId="1076"/>
        <pc:sldMkLst>
          <pc:docMk/>
          <pc:sldMk cId="1577420222" sldId="287"/>
        </pc:sldMkLst>
        <pc:spChg chg="mod">
          <ac:chgData name="Ponnam Jeevan Kumar" userId="S::ponnamjeevan.kumar@hcl.com::fadee2b2-6e93-4814-b9a4-f23348b05502" providerId="AD" clId="Web-{57E4EB67-8B45-F3CE-CE04-42B466025A8C}" dt="2022-06-30T10:48:13.190" v="31" actId="1076"/>
          <ac:spMkLst>
            <pc:docMk/>
            <pc:sldMk cId="1577420222" sldId="287"/>
            <ac:spMk id="3" creationId="{02BA080B-B4FA-75A9-2B2C-25769351A21B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8:06.096" v="30"/>
          <ac:picMkLst>
            <pc:docMk/>
            <pc:sldMk cId="1577420222" sldId="287"/>
            <ac:picMk id="5" creationId="{E4314E31-5346-3747-F427-EA8A145341B4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8:23.519" v="33"/>
        <pc:sldMkLst>
          <pc:docMk/>
          <pc:sldMk cId="1653294231" sldId="288"/>
        </pc:sldMkLst>
        <pc:spChg chg="mod">
          <ac:chgData name="Ponnam Jeevan Kumar" userId="S::ponnamjeevan.kumar@hcl.com::fadee2b2-6e93-4814-b9a4-f23348b05502" providerId="AD" clId="Web-{57E4EB67-8B45-F3CE-CE04-42B466025A8C}" dt="2022-06-30T10:48:20.425" v="32" actId="1076"/>
          <ac:spMkLst>
            <pc:docMk/>
            <pc:sldMk cId="1653294231" sldId="288"/>
            <ac:spMk id="2" creationId="{4950C2A5-9810-3411-4861-0AC042461112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8:23.519" v="33"/>
          <ac:picMkLst>
            <pc:docMk/>
            <pc:sldMk cId="1653294231" sldId="288"/>
            <ac:picMk id="6" creationId="{15EF7360-6833-77A4-F29C-66C4A70ACC2E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8:56.020" v="38"/>
        <pc:sldMkLst>
          <pc:docMk/>
          <pc:sldMk cId="1476391791" sldId="289"/>
        </pc:sldMkLst>
        <pc:spChg chg="mod">
          <ac:chgData name="Ponnam Jeevan Kumar" userId="S::ponnamjeevan.kumar@hcl.com::fadee2b2-6e93-4814-b9a4-f23348b05502" providerId="AD" clId="Web-{57E4EB67-8B45-F3CE-CE04-42B466025A8C}" dt="2022-06-30T10:48:50.926" v="37" actId="1076"/>
          <ac:spMkLst>
            <pc:docMk/>
            <pc:sldMk cId="1476391791" sldId="289"/>
            <ac:spMk id="3" creationId="{8BEFEAC0-F588-87EB-E566-42BCFA24485C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8:56.020" v="38"/>
          <ac:picMkLst>
            <pc:docMk/>
            <pc:sldMk cId="1476391791" sldId="289"/>
            <ac:picMk id="5" creationId="{3E4BF9D4-B27B-0AEF-47CC-ED971E76583D}"/>
          </ac:picMkLst>
        </pc:picChg>
      </pc:sldChg>
      <pc:sldChg chg="addSp">
        <pc:chgData name="Ponnam Jeevan Kumar" userId="S::ponnamjeevan.kumar@hcl.com::fadee2b2-6e93-4814-b9a4-f23348b05502" providerId="AD" clId="Web-{57E4EB67-8B45-F3CE-CE04-42B466025A8C}" dt="2022-06-30T10:47:17.892" v="25"/>
        <pc:sldMkLst>
          <pc:docMk/>
          <pc:sldMk cId="1208507033" sldId="290"/>
        </pc:sldMkLst>
        <pc:picChg chg="add">
          <ac:chgData name="Ponnam Jeevan Kumar" userId="S::ponnamjeevan.kumar@hcl.com::fadee2b2-6e93-4814-b9a4-f23348b05502" providerId="AD" clId="Web-{57E4EB67-8B45-F3CE-CE04-42B466025A8C}" dt="2022-06-30T10:47:17.892" v="25"/>
          <ac:picMkLst>
            <pc:docMk/>
            <pc:sldMk cId="1208507033" sldId="290"/>
            <ac:picMk id="8" creationId="{A122E2DA-F188-15A7-BED1-188305568319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5:10.434" v="10"/>
        <pc:sldMkLst>
          <pc:docMk/>
          <pc:sldMk cId="532886054" sldId="291"/>
        </pc:sldMkLst>
        <pc:spChg chg="mod">
          <ac:chgData name="Ponnam Jeevan Kumar" userId="S::ponnamjeevan.kumar@hcl.com::fadee2b2-6e93-4814-b9a4-f23348b05502" providerId="AD" clId="Web-{57E4EB67-8B45-F3CE-CE04-42B466025A8C}" dt="2022-06-30T10:45:07.028" v="9" actId="1076"/>
          <ac:spMkLst>
            <pc:docMk/>
            <pc:sldMk cId="532886054" sldId="291"/>
            <ac:spMk id="2" creationId="{DA224753-45E4-2635-7369-429D95F52E08}"/>
          </ac:spMkLst>
        </pc:spChg>
        <pc:picChg chg="add">
          <ac:chgData name="Ponnam Jeevan Kumar" userId="S::ponnamjeevan.kumar@hcl.com::fadee2b2-6e93-4814-b9a4-f23348b05502" providerId="AD" clId="Web-{57E4EB67-8B45-F3CE-CE04-42B466025A8C}" dt="2022-06-30T10:45:10.434" v="10"/>
          <ac:picMkLst>
            <pc:docMk/>
            <pc:sldMk cId="532886054" sldId="291"/>
            <ac:picMk id="7" creationId="{63CA838F-FB1D-78D8-3549-07474E2B829E}"/>
          </ac:picMkLst>
        </pc:picChg>
      </pc:sldChg>
      <pc:sldChg chg="addSp modSp">
        <pc:chgData name="Ponnam Jeevan Kumar" userId="S::ponnamjeevan.kumar@hcl.com::fadee2b2-6e93-4814-b9a4-f23348b05502" providerId="AD" clId="Web-{57E4EB67-8B45-F3CE-CE04-42B466025A8C}" dt="2022-06-30T10:43:59.963" v="3" actId="1076"/>
        <pc:sldMkLst>
          <pc:docMk/>
          <pc:sldMk cId="183991315" sldId="292"/>
        </pc:sldMkLst>
        <pc:picChg chg="add mod">
          <ac:chgData name="Ponnam Jeevan Kumar" userId="S::ponnamjeevan.kumar@hcl.com::fadee2b2-6e93-4814-b9a4-f23348b05502" providerId="AD" clId="Web-{57E4EB67-8B45-F3CE-CE04-42B466025A8C}" dt="2022-06-30T10:43:59.963" v="3" actId="1076"/>
          <ac:picMkLst>
            <pc:docMk/>
            <pc:sldMk cId="183991315" sldId="292"/>
            <ac:picMk id="7" creationId="{25EECF7D-0D14-E355-0D91-2309EDF53C07}"/>
          </ac:picMkLst>
        </pc:picChg>
      </pc:sldChg>
    </pc:docChg>
  </pc:docChgLst>
  <pc:docChgLst>
    <pc:chgData name="Ganagoni Revanth" userId="S::ganagoni.revanth@hcl.com::785e9544-11f2-401a-a2fc-c19ddbc54b87" providerId="AD" clId="Web-{01E4E9C7-B914-DAF2-37B1-4E42F0F322F5}"/>
    <pc:docChg chg="modSld">
      <pc:chgData name="Ganagoni Revanth" userId="S::ganagoni.revanth@hcl.com::785e9544-11f2-401a-a2fc-c19ddbc54b87" providerId="AD" clId="Web-{01E4E9C7-B914-DAF2-37B1-4E42F0F322F5}" dt="2022-06-29T15:40:22.697" v="123" actId="20577"/>
      <pc:docMkLst>
        <pc:docMk/>
      </pc:docMkLst>
      <pc:sldChg chg="addSp delSp modSp delAnim">
        <pc:chgData name="Ganagoni Revanth" userId="S::ganagoni.revanth@hcl.com::785e9544-11f2-401a-a2fc-c19ddbc54b87" providerId="AD" clId="Web-{01E4E9C7-B914-DAF2-37B1-4E42F0F322F5}" dt="2022-06-29T15:40:22.697" v="123" actId="20577"/>
        <pc:sldMkLst>
          <pc:docMk/>
          <pc:sldMk cId="1638622354" sldId="283"/>
        </pc:sldMkLst>
        <pc:spChg chg="add mod">
          <ac:chgData name="Ganagoni Revanth" userId="S::ganagoni.revanth@hcl.com::785e9544-11f2-401a-a2fc-c19ddbc54b87" providerId="AD" clId="Web-{01E4E9C7-B914-DAF2-37B1-4E42F0F322F5}" dt="2022-06-29T15:33:58.020" v="21" actId="20577"/>
          <ac:spMkLst>
            <pc:docMk/>
            <pc:sldMk cId="1638622354" sldId="283"/>
            <ac:spMk id="5" creationId="{FCA54294-F505-0920-FE66-B1818A27193C}"/>
          </ac:spMkLst>
        </pc:spChg>
        <pc:spChg chg="add">
          <ac:chgData name="Ganagoni Revanth" userId="S::ganagoni.revanth@hcl.com::785e9544-11f2-401a-a2fc-c19ddbc54b87" providerId="AD" clId="Web-{01E4E9C7-B914-DAF2-37B1-4E42F0F322F5}" dt="2022-06-29T15:34:01.473" v="22"/>
          <ac:spMkLst>
            <pc:docMk/>
            <pc:sldMk cId="1638622354" sldId="283"/>
            <ac:spMk id="6" creationId="{FF5D2446-F8A0-DDAE-2DF4-42992876DA22}"/>
          </ac:spMkLst>
        </pc:spChg>
        <pc:spChg chg="add">
          <ac:chgData name="Ganagoni Revanth" userId="S::ganagoni.revanth@hcl.com::785e9544-11f2-401a-a2fc-c19ddbc54b87" providerId="AD" clId="Web-{01E4E9C7-B914-DAF2-37B1-4E42F0F322F5}" dt="2022-06-29T15:34:02.316" v="23"/>
          <ac:spMkLst>
            <pc:docMk/>
            <pc:sldMk cId="1638622354" sldId="283"/>
            <ac:spMk id="8" creationId="{84DEF20F-A74D-6074-1320-4AEC9F5C305E}"/>
          </ac:spMkLst>
        </pc:spChg>
        <pc:spChg chg="add">
          <ac:chgData name="Ganagoni Revanth" userId="S::ganagoni.revanth@hcl.com::785e9544-11f2-401a-a2fc-c19ddbc54b87" providerId="AD" clId="Web-{01E4E9C7-B914-DAF2-37B1-4E42F0F322F5}" dt="2022-06-29T15:34:02.582" v="24"/>
          <ac:spMkLst>
            <pc:docMk/>
            <pc:sldMk cId="1638622354" sldId="283"/>
            <ac:spMk id="10" creationId="{8C743B5B-8A48-7213-D8CD-A202183E752E}"/>
          </ac:spMkLst>
        </pc:spChg>
        <pc:spChg chg="add del mod">
          <ac:chgData name="Ganagoni Revanth" userId="S::ganagoni.revanth@hcl.com::785e9544-11f2-401a-a2fc-c19ddbc54b87" providerId="AD" clId="Web-{01E4E9C7-B914-DAF2-37B1-4E42F0F322F5}" dt="2022-06-29T15:36:50.897" v="74"/>
          <ac:spMkLst>
            <pc:docMk/>
            <pc:sldMk cId="1638622354" sldId="283"/>
            <ac:spMk id="11" creationId="{67625216-1515-BFD4-D7CA-1E2523AAFB35}"/>
          </ac:spMkLst>
        </pc:spChg>
        <pc:spChg chg="add">
          <ac:chgData name="Ganagoni Revanth" userId="S::ganagoni.revanth@hcl.com::785e9544-11f2-401a-a2fc-c19ddbc54b87" providerId="AD" clId="Web-{01E4E9C7-B914-DAF2-37B1-4E42F0F322F5}" dt="2022-06-29T15:36:36.819" v="70"/>
          <ac:spMkLst>
            <pc:docMk/>
            <pc:sldMk cId="1638622354" sldId="283"/>
            <ac:spMk id="12" creationId="{91E7B886-CBEC-B2EE-A3B8-5E1F16302F92}"/>
          </ac:spMkLst>
        </pc:spChg>
        <pc:spChg chg="add mod">
          <ac:chgData name="Ganagoni Revanth" userId="S::ganagoni.revanth@hcl.com::785e9544-11f2-401a-a2fc-c19ddbc54b87" providerId="AD" clId="Web-{01E4E9C7-B914-DAF2-37B1-4E42F0F322F5}" dt="2022-06-29T15:40:22.697" v="123" actId="20577"/>
          <ac:spMkLst>
            <pc:docMk/>
            <pc:sldMk cId="1638622354" sldId="283"/>
            <ac:spMk id="13" creationId="{B8AD80B2-BF88-A27D-174D-A602481B6C2F}"/>
          </ac:spMkLst>
        </pc:spChg>
        <pc:picChg chg="del">
          <ac:chgData name="Ganagoni Revanth" userId="S::ganagoni.revanth@hcl.com::785e9544-11f2-401a-a2fc-c19ddbc54b87" providerId="AD" clId="Web-{01E4E9C7-B914-DAF2-37B1-4E42F0F322F5}" dt="2022-06-29T15:28:03.514" v="0"/>
          <ac:picMkLst>
            <pc:docMk/>
            <pc:sldMk cId="1638622354" sldId="283"/>
            <ac:picMk id="2" creationId="{FA06D8C1-95BD-C2C7-9753-2E71DE04D146}"/>
          </ac:picMkLst>
        </pc:picChg>
        <pc:picChg chg="add mod">
          <ac:chgData name="Ganagoni Revanth" userId="S::ganagoni.revanth@hcl.com::785e9544-11f2-401a-a2fc-c19ddbc54b87" providerId="AD" clId="Web-{01E4E9C7-B914-DAF2-37B1-4E42F0F322F5}" dt="2022-06-29T15:39:27.149" v="115" actId="14100"/>
          <ac:picMkLst>
            <pc:docMk/>
            <pc:sldMk cId="1638622354" sldId="283"/>
            <ac:picMk id="3" creationId="{2EBDBE5F-F031-A083-129D-9C3CCBAB49A9}"/>
          </ac:picMkLst>
        </pc:picChg>
        <pc:picChg chg="add mod">
          <ac:chgData name="Ganagoni Revanth" userId="S::ganagoni.revanth@hcl.com::785e9544-11f2-401a-a2fc-c19ddbc54b87" providerId="AD" clId="Web-{01E4E9C7-B914-DAF2-37B1-4E42F0F322F5}" dt="2022-06-29T15:33:41.629" v="19" actId="1076"/>
          <ac:picMkLst>
            <pc:docMk/>
            <pc:sldMk cId="1638622354" sldId="283"/>
            <ac:picMk id="4" creationId="{23522833-FB37-1B9C-191D-6A0909DBBD69}"/>
          </ac:picMkLst>
        </pc:picChg>
      </pc:sldChg>
    </pc:docChg>
  </pc:docChgLst>
  <pc:docChgLst>
    <pc:chgData name="Ponnam Jeevan Kumar" userId="S::ponnamjeevan.kumar@hcl.com::fadee2b2-6e93-4814-b9a4-f23348b05502" providerId="AD" clId="Web-{B981CF9E-7C2F-8874-04DF-DCF664353877}"/>
    <pc:docChg chg="modSld sldOrd">
      <pc:chgData name="Ponnam Jeevan Kumar" userId="S::ponnamjeevan.kumar@hcl.com::fadee2b2-6e93-4814-b9a4-f23348b05502" providerId="AD" clId="Web-{B981CF9E-7C2F-8874-04DF-DCF664353877}" dt="2022-06-30T10:07:08.502" v="255" actId="1076"/>
      <pc:docMkLst>
        <pc:docMk/>
      </pc:docMkLst>
      <pc:sldChg chg="addSp modSp">
        <pc:chgData name="Ponnam Jeevan Kumar" userId="S::ponnamjeevan.kumar@hcl.com::fadee2b2-6e93-4814-b9a4-f23348b05502" providerId="AD" clId="Web-{B981CF9E-7C2F-8874-04DF-DCF664353877}" dt="2022-06-30T09:35:54.243" v="92" actId="1076"/>
        <pc:sldMkLst>
          <pc:docMk/>
          <pc:sldMk cId="2444116844" sldId="267"/>
        </pc:sldMkLst>
        <pc:spChg chg="mod">
          <ac:chgData name="Ponnam Jeevan Kumar" userId="S::ponnamjeevan.kumar@hcl.com::fadee2b2-6e93-4814-b9a4-f23348b05502" providerId="AD" clId="Web-{B981CF9E-7C2F-8874-04DF-DCF664353877}" dt="2022-06-30T04:32:14.609" v="3" actId="1076"/>
          <ac:spMkLst>
            <pc:docMk/>
            <pc:sldMk cId="2444116844" sldId="267"/>
            <ac:spMk id="3" creationId="{F7B5C3D5-2470-EE75-BAD0-5539A0B9A0E5}"/>
          </ac:spMkLst>
        </pc:spChg>
        <pc:spChg chg="mod">
          <ac:chgData name="Ponnam Jeevan Kumar" userId="S::ponnamjeevan.kumar@hcl.com::fadee2b2-6e93-4814-b9a4-f23348b05502" providerId="AD" clId="Web-{B981CF9E-7C2F-8874-04DF-DCF664353877}" dt="2022-06-30T04:32:19.703" v="4" actId="1076"/>
          <ac:spMkLst>
            <pc:docMk/>
            <pc:sldMk cId="2444116844" sldId="267"/>
            <ac:spMk id="4" creationId="{F346D3DE-AE0A-14E4-B458-2BE6A7A9B977}"/>
          </ac:spMkLst>
        </pc:spChg>
        <pc:spChg chg="add mod">
          <ac:chgData name="Ponnam Jeevan Kumar" userId="S::ponnamjeevan.kumar@hcl.com::fadee2b2-6e93-4814-b9a4-f23348b05502" providerId="AD" clId="Web-{B981CF9E-7C2F-8874-04DF-DCF664353877}" dt="2022-06-30T09:35:54.243" v="92" actId="1076"/>
          <ac:spMkLst>
            <pc:docMk/>
            <pc:sldMk cId="2444116844" sldId="267"/>
            <ac:spMk id="5" creationId="{173FFA19-9B20-8377-319F-1299F408D796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09:40:10.273" v="121" actId="20577"/>
        <pc:sldMkLst>
          <pc:docMk/>
          <pc:sldMk cId="2586123771" sldId="268"/>
        </pc:sldMkLst>
        <pc:spChg chg="add mod">
          <ac:chgData name="Ponnam Jeevan Kumar" userId="S::ponnamjeevan.kumar@hcl.com::fadee2b2-6e93-4814-b9a4-f23348b05502" providerId="AD" clId="Web-{B981CF9E-7C2F-8874-04DF-DCF664353877}" dt="2022-06-30T09:40:10.273" v="121" actId="20577"/>
          <ac:spMkLst>
            <pc:docMk/>
            <pc:sldMk cId="2586123771" sldId="268"/>
            <ac:spMk id="2" creationId="{06DFD79D-E876-3257-E20A-C9EA883C5A83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09:46:24.491" v="163" actId="1076"/>
        <pc:sldMkLst>
          <pc:docMk/>
          <pc:sldMk cId="1790259" sldId="275"/>
        </pc:sldMkLst>
        <pc:spChg chg="add mod">
          <ac:chgData name="Ponnam Jeevan Kumar" userId="S::ponnamjeevan.kumar@hcl.com::fadee2b2-6e93-4814-b9a4-f23348b05502" providerId="AD" clId="Web-{B981CF9E-7C2F-8874-04DF-DCF664353877}" dt="2022-06-30T09:45:48.288" v="156" actId="20577"/>
          <ac:spMkLst>
            <pc:docMk/>
            <pc:sldMk cId="1790259" sldId="275"/>
            <ac:spMk id="2" creationId="{D74F3D7A-38A9-FF5E-C198-B446A62DA45D}"/>
          </ac:spMkLst>
        </pc:spChg>
        <pc:spChg chg="mod">
          <ac:chgData name="Ponnam Jeevan Kumar" userId="S::ponnamjeevan.kumar@hcl.com::fadee2b2-6e93-4814-b9a4-f23348b05502" providerId="AD" clId="Web-{B981CF9E-7C2F-8874-04DF-DCF664353877}" dt="2022-06-30T09:44:03.944" v="145" actId="20577"/>
          <ac:spMkLst>
            <pc:docMk/>
            <pc:sldMk cId="1790259" sldId="275"/>
            <ac:spMk id="3" creationId="{516ED2AC-E0D2-EA6F-6CF6-4591C886BA12}"/>
          </ac:spMkLst>
        </pc:spChg>
        <pc:spChg chg="add mod">
          <ac:chgData name="Ponnam Jeevan Kumar" userId="S::ponnamjeevan.kumar@hcl.com::fadee2b2-6e93-4814-b9a4-f23348b05502" providerId="AD" clId="Web-{B981CF9E-7C2F-8874-04DF-DCF664353877}" dt="2022-06-30T09:46:24.491" v="163" actId="1076"/>
          <ac:spMkLst>
            <pc:docMk/>
            <pc:sldMk cId="1790259" sldId="275"/>
            <ac:spMk id="7" creationId="{A0205864-1C60-959C-3AA7-A8E30AA1471F}"/>
          </ac:spMkLst>
        </pc:spChg>
      </pc:sldChg>
      <pc:sldChg chg="modSp">
        <pc:chgData name="Ponnam Jeevan Kumar" userId="S::ponnamjeevan.kumar@hcl.com::fadee2b2-6e93-4814-b9a4-f23348b05502" providerId="AD" clId="Web-{B981CF9E-7C2F-8874-04DF-DCF664353877}" dt="2022-06-30T09:47:57.381" v="179" actId="1076"/>
        <pc:sldMkLst>
          <pc:docMk/>
          <pc:sldMk cId="1594388406" sldId="278"/>
        </pc:sldMkLst>
        <pc:spChg chg="mod">
          <ac:chgData name="Ponnam Jeevan Kumar" userId="S::ponnamjeevan.kumar@hcl.com::fadee2b2-6e93-4814-b9a4-f23348b05502" providerId="AD" clId="Web-{B981CF9E-7C2F-8874-04DF-DCF664353877}" dt="2022-06-30T09:47:57.381" v="179" actId="1076"/>
          <ac:spMkLst>
            <pc:docMk/>
            <pc:sldMk cId="1594388406" sldId="278"/>
            <ac:spMk id="3" creationId="{C30C3D58-D8DA-9DD2-F2F7-679FD8892D4A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09:55:54.223" v="222" actId="1076"/>
        <pc:sldMkLst>
          <pc:docMk/>
          <pc:sldMk cId="2976161248" sldId="280"/>
        </pc:sldMkLst>
        <pc:spChg chg="mod">
          <ac:chgData name="Ponnam Jeevan Kumar" userId="S::ponnamjeevan.kumar@hcl.com::fadee2b2-6e93-4814-b9a4-f23348b05502" providerId="AD" clId="Web-{B981CF9E-7C2F-8874-04DF-DCF664353877}" dt="2022-06-30T09:52:06.130" v="214" actId="20577"/>
          <ac:spMkLst>
            <pc:docMk/>
            <pc:sldMk cId="2976161248" sldId="280"/>
            <ac:spMk id="4" creationId="{43115DAF-DA33-8735-1909-6171E12B63B6}"/>
          </ac:spMkLst>
        </pc:spChg>
        <pc:spChg chg="add mod">
          <ac:chgData name="Ponnam Jeevan Kumar" userId="S::ponnamjeevan.kumar@hcl.com::fadee2b2-6e93-4814-b9a4-f23348b05502" providerId="AD" clId="Web-{B981CF9E-7C2F-8874-04DF-DCF664353877}" dt="2022-06-30T09:55:50.957" v="221" actId="1076"/>
          <ac:spMkLst>
            <pc:docMk/>
            <pc:sldMk cId="2976161248" sldId="280"/>
            <ac:spMk id="5" creationId="{04AD08D2-0250-160A-08E9-5B6B5D215E40}"/>
          </ac:spMkLst>
        </pc:spChg>
        <pc:picChg chg="mod">
          <ac:chgData name="Ponnam Jeevan Kumar" userId="S::ponnamjeevan.kumar@hcl.com::fadee2b2-6e93-4814-b9a4-f23348b05502" providerId="AD" clId="Web-{B981CF9E-7C2F-8874-04DF-DCF664353877}" dt="2022-06-30T09:55:54.223" v="222" actId="1076"/>
          <ac:picMkLst>
            <pc:docMk/>
            <pc:sldMk cId="2976161248" sldId="280"/>
            <ac:picMk id="3" creationId="{00000000-0000-0000-0000-000000000000}"/>
          </ac:picMkLst>
        </pc:picChg>
      </pc:sldChg>
      <pc:sldChg chg="modSp">
        <pc:chgData name="Ponnam Jeevan Kumar" userId="S::ponnamjeevan.kumar@hcl.com::fadee2b2-6e93-4814-b9a4-f23348b05502" providerId="AD" clId="Web-{B981CF9E-7C2F-8874-04DF-DCF664353877}" dt="2022-06-30T10:02:46.456" v="249" actId="20577"/>
        <pc:sldMkLst>
          <pc:docMk/>
          <pc:sldMk cId="2261055269" sldId="281"/>
        </pc:sldMkLst>
        <pc:spChg chg="mod">
          <ac:chgData name="Ponnam Jeevan Kumar" userId="S::ponnamjeevan.kumar@hcl.com::fadee2b2-6e93-4814-b9a4-f23348b05502" providerId="AD" clId="Web-{B981CF9E-7C2F-8874-04DF-DCF664353877}" dt="2022-06-30T10:02:46.456" v="249" actId="20577"/>
          <ac:spMkLst>
            <pc:docMk/>
            <pc:sldMk cId="2261055269" sldId="281"/>
            <ac:spMk id="3" creationId="{38419E83-BB49-FC9C-B5D6-D544E4957C4B}"/>
          </ac:spMkLst>
        </pc:spChg>
      </pc:sldChg>
      <pc:sldChg chg="ord">
        <pc:chgData name="Ponnam Jeevan Kumar" userId="S::ponnamjeevan.kumar@hcl.com::fadee2b2-6e93-4814-b9a4-f23348b05502" providerId="AD" clId="Web-{B981CF9E-7C2F-8874-04DF-DCF664353877}" dt="2022-06-30T05:17:28.413" v="38"/>
        <pc:sldMkLst>
          <pc:docMk/>
          <pc:sldMk cId="4244655335" sldId="282"/>
        </pc:sldMkLst>
      </pc:sldChg>
      <pc:sldChg chg="addSp modSp">
        <pc:chgData name="Ponnam Jeevan Kumar" userId="S::ponnamjeevan.kumar@hcl.com::fadee2b2-6e93-4814-b9a4-f23348b05502" providerId="AD" clId="Web-{B981CF9E-7C2F-8874-04DF-DCF664353877}" dt="2022-06-30T09:39:01.852" v="100" actId="1076"/>
        <pc:sldMkLst>
          <pc:docMk/>
          <pc:sldMk cId="1638622354" sldId="283"/>
        </pc:sldMkLst>
        <pc:spChg chg="add mod">
          <ac:chgData name="Ponnam Jeevan Kumar" userId="S::ponnamjeevan.kumar@hcl.com::fadee2b2-6e93-4814-b9a4-f23348b05502" providerId="AD" clId="Web-{B981CF9E-7C2F-8874-04DF-DCF664353877}" dt="2022-06-30T09:37:39.680" v="94" actId="20577"/>
          <ac:spMkLst>
            <pc:docMk/>
            <pc:sldMk cId="1638622354" sldId="283"/>
            <ac:spMk id="11" creationId="{91C68E0E-9AED-992C-61EC-06C02E095C2C}"/>
          </ac:spMkLst>
        </pc:spChg>
        <pc:spChg chg="add mod">
          <ac:chgData name="Ponnam Jeevan Kumar" userId="S::ponnamjeevan.kumar@hcl.com::fadee2b2-6e93-4814-b9a4-f23348b05502" providerId="AD" clId="Web-{B981CF9E-7C2F-8874-04DF-DCF664353877}" dt="2022-06-30T09:39:01.852" v="100" actId="1076"/>
          <ac:spMkLst>
            <pc:docMk/>
            <pc:sldMk cId="1638622354" sldId="283"/>
            <ac:spMk id="14" creationId="{A3A0F522-0102-27D2-E959-562651E11D72}"/>
          </ac:spMkLst>
        </pc:spChg>
      </pc:sldChg>
      <pc:sldChg chg="addSp modSp ord">
        <pc:chgData name="Ponnam Jeevan Kumar" userId="S::ponnamjeevan.kumar@hcl.com::fadee2b2-6e93-4814-b9a4-f23348b05502" providerId="AD" clId="Web-{B981CF9E-7C2F-8874-04DF-DCF664353877}" dt="2022-06-30T09:50:38.162" v="193" actId="1076"/>
        <pc:sldMkLst>
          <pc:docMk/>
          <pc:sldMk cId="753127971" sldId="284"/>
        </pc:sldMkLst>
        <pc:spChg chg="add mod">
          <ac:chgData name="Ponnam Jeevan Kumar" userId="S::ponnamjeevan.kumar@hcl.com::fadee2b2-6e93-4814-b9a4-f23348b05502" providerId="AD" clId="Web-{B981CF9E-7C2F-8874-04DF-DCF664353877}" dt="2022-06-30T09:50:38.162" v="193" actId="1076"/>
          <ac:spMkLst>
            <pc:docMk/>
            <pc:sldMk cId="753127971" sldId="284"/>
            <ac:spMk id="13" creationId="{47DD3B38-8706-2C8C-CA5C-9724EFB8EAB6}"/>
          </ac:spMkLst>
        </pc:spChg>
        <pc:spChg chg="mod">
          <ac:chgData name="Ponnam Jeevan Kumar" userId="S::ponnamjeevan.kumar@hcl.com::fadee2b2-6e93-4814-b9a4-f23348b05502" providerId="AD" clId="Web-{B981CF9E-7C2F-8874-04DF-DCF664353877}" dt="2022-06-30T09:06:06.906" v="62" actId="20577"/>
          <ac:spMkLst>
            <pc:docMk/>
            <pc:sldMk cId="753127971" sldId="284"/>
            <ac:spMk id="31" creationId="{0C37D7B0-2779-C183-735A-370448E27606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09:58:51.285" v="226" actId="1076"/>
        <pc:sldMkLst>
          <pc:docMk/>
          <pc:sldMk cId="1577420222" sldId="287"/>
        </pc:sldMkLst>
        <pc:spChg chg="add mod">
          <ac:chgData name="Ponnam Jeevan Kumar" userId="S::ponnamjeevan.kumar@hcl.com::fadee2b2-6e93-4814-b9a4-f23348b05502" providerId="AD" clId="Web-{B981CF9E-7C2F-8874-04DF-DCF664353877}" dt="2022-06-30T09:58:51.285" v="226" actId="1076"/>
          <ac:spMkLst>
            <pc:docMk/>
            <pc:sldMk cId="1577420222" sldId="287"/>
            <ac:spMk id="3" creationId="{02BA080B-B4FA-75A9-2B2C-25769351A21B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10:00:59.378" v="230" actId="1076"/>
        <pc:sldMkLst>
          <pc:docMk/>
          <pc:sldMk cId="1653294231" sldId="288"/>
        </pc:sldMkLst>
        <pc:spChg chg="add mod">
          <ac:chgData name="Ponnam Jeevan Kumar" userId="S::ponnamjeevan.kumar@hcl.com::fadee2b2-6e93-4814-b9a4-f23348b05502" providerId="AD" clId="Web-{B981CF9E-7C2F-8874-04DF-DCF664353877}" dt="2022-06-30T10:00:59.378" v="230" actId="1076"/>
          <ac:spMkLst>
            <pc:docMk/>
            <pc:sldMk cId="1653294231" sldId="288"/>
            <ac:spMk id="2" creationId="{4950C2A5-9810-3411-4861-0AC042461112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10:07:08.502" v="255" actId="1076"/>
        <pc:sldMkLst>
          <pc:docMk/>
          <pc:sldMk cId="1476391791" sldId="289"/>
        </pc:sldMkLst>
        <pc:spChg chg="add mod">
          <ac:chgData name="Ponnam Jeevan Kumar" userId="S::ponnamjeevan.kumar@hcl.com::fadee2b2-6e93-4814-b9a4-f23348b05502" providerId="AD" clId="Web-{B981CF9E-7C2F-8874-04DF-DCF664353877}" dt="2022-06-30T10:07:08.502" v="255" actId="1076"/>
          <ac:spMkLst>
            <pc:docMk/>
            <pc:sldMk cId="1476391791" sldId="289"/>
            <ac:spMk id="3" creationId="{8BEFEAC0-F588-87EB-E566-42BCFA24485C}"/>
          </ac:spMkLst>
        </pc:spChg>
      </pc:sldChg>
      <pc:sldChg chg="modSp ord">
        <pc:chgData name="Ponnam Jeevan Kumar" userId="S::ponnamjeevan.kumar@hcl.com::fadee2b2-6e93-4814-b9a4-f23348b05502" providerId="AD" clId="Web-{B981CF9E-7C2F-8874-04DF-DCF664353877}" dt="2022-06-30T09:50:50.396" v="200" actId="20577"/>
        <pc:sldMkLst>
          <pc:docMk/>
          <pc:sldMk cId="1208507033" sldId="290"/>
        </pc:sldMkLst>
        <pc:spChg chg="mod">
          <ac:chgData name="Ponnam Jeevan Kumar" userId="S::ponnamjeevan.kumar@hcl.com::fadee2b2-6e93-4814-b9a4-f23348b05502" providerId="AD" clId="Web-{B981CF9E-7C2F-8874-04DF-DCF664353877}" dt="2022-06-30T09:50:50.396" v="200" actId="20577"/>
          <ac:spMkLst>
            <pc:docMk/>
            <pc:sldMk cId="1208507033" sldId="290"/>
            <ac:spMk id="13" creationId="{274E8078-09AE-AE92-DDB1-AA72EAE4C501}"/>
          </ac:spMkLst>
        </pc:spChg>
      </pc:sldChg>
      <pc:sldChg chg="addSp modSp">
        <pc:chgData name="Ponnam Jeevan Kumar" userId="S::ponnamjeevan.kumar@hcl.com::fadee2b2-6e93-4814-b9a4-f23348b05502" providerId="AD" clId="Web-{B981CF9E-7C2F-8874-04DF-DCF664353877}" dt="2022-06-30T09:43:44.366" v="136" actId="20577"/>
        <pc:sldMkLst>
          <pc:docMk/>
          <pc:sldMk cId="532886054" sldId="291"/>
        </pc:sldMkLst>
        <pc:spChg chg="add mod">
          <ac:chgData name="Ponnam Jeevan Kumar" userId="S::ponnamjeevan.kumar@hcl.com::fadee2b2-6e93-4814-b9a4-f23348b05502" providerId="AD" clId="Web-{B981CF9E-7C2F-8874-04DF-DCF664353877}" dt="2022-06-30T09:43:44.366" v="136" actId="20577"/>
          <ac:spMkLst>
            <pc:docMk/>
            <pc:sldMk cId="532886054" sldId="291"/>
            <ac:spMk id="2" creationId="{DA224753-45E4-2635-7369-429D95F52E08}"/>
          </ac:spMkLst>
        </pc:spChg>
      </pc:sldChg>
    </pc:docChg>
  </pc:docChgLst>
  <pc:docChgLst>
    <pc:chgData name="Ponnam Jeevan Kumar" userId="S::ponnamjeevan.kumar@hcl.com::fadee2b2-6e93-4814-b9a4-f23348b05502" providerId="AD" clId="Web-{AD4EAB0D-E021-494D-93AD-E93E6E106FE0}"/>
    <pc:docChg chg="modSld">
      <pc:chgData name="Ponnam Jeevan Kumar" userId="S::ponnamjeevan.kumar@hcl.com::fadee2b2-6e93-4814-b9a4-f23348b05502" providerId="AD" clId="Web-{AD4EAB0D-E021-494D-93AD-E93E6E106FE0}" dt="2022-06-30T02:05:52.393" v="18" actId="20577"/>
      <pc:docMkLst>
        <pc:docMk/>
      </pc:docMkLst>
      <pc:sldChg chg="modSp">
        <pc:chgData name="Ponnam Jeevan Kumar" userId="S::ponnamjeevan.kumar@hcl.com::fadee2b2-6e93-4814-b9a4-f23348b05502" providerId="AD" clId="Web-{AD4EAB0D-E021-494D-93AD-E93E6E106FE0}" dt="2022-06-30T02:05:52.393" v="18" actId="20577"/>
        <pc:sldMkLst>
          <pc:docMk/>
          <pc:sldMk cId="2885168686" sldId="260"/>
        </pc:sldMkLst>
        <pc:spChg chg="mod">
          <ac:chgData name="Ponnam Jeevan Kumar" userId="S::ponnamjeevan.kumar@hcl.com::fadee2b2-6e93-4814-b9a4-f23348b05502" providerId="AD" clId="Web-{AD4EAB0D-E021-494D-93AD-E93E6E106FE0}" dt="2022-06-30T02:05:52.393" v="18" actId="20577"/>
          <ac:spMkLst>
            <pc:docMk/>
            <pc:sldMk cId="2885168686" sldId="260"/>
            <ac:spMk id="3" creationId="{F335C0C8-A3F5-39D4-2953-1BDD6BA01E6B}"/>
          </ac:spMkLst>
        </pc:spChg>
      </pc:sldChg>
    </pc:docChg>
  </pc:docChgLst>
  <pc:docChgLst>
    <pc:chgData name="Ganagoni Revanth" userId="S::ganagoni.revanth@hcl.com::785e9544-11f2-401a-a2fc-c19ddbc54b87" providerId="AD" clId="Web-{2D14D991-1551-0EE7-B6D2-770199DF8CEF}"/>
    <pc:docChg chg="modSld">
      <pc:chgData name="Ganagoni Revanth" userId="S::ganagoni.revanth@hcl.com::785e9544-11f2-401a-a2fc-c19ddbc54b87" providerId="AD" clId="Web-{2D14D991-1551-0EE7-B6D2-770199DF8CEF}" dt="2022-06-30T05:05:51.250" v="116" actId="1076"/>
      <pc:docMkLst>
        <pc:docMk/>
      </pc:docMkLst>
      <pc:sldChg chg="addSp delSp modSp">
        <pc:chgData name="Ganagoni Revanth" userId="S::ganagoni.revanth@hcl.com::785e9544-11f2-401a-a2fc-c19ddbc54b87" providerId="AD" clId="Web-{2D14D991-1551-0EE7-B6D2-770199DF8CEF}" dt="2022-06-30T04:59:27.162" v="42" actId="20577"/>
        <pc:sldMkLst>
          <pc:docMk/>
          <pc:sldMk cId="1790259" sldId="275"/>
        </pc:sldMkLst>
        <pc:spChg chg="add del mod">
          <ac:chgData name="Ganagoni Revanth" userId="S::ganagoni.revanth@hcl.com::785e9544-11f2-401a-a2fc-c19ddbc54b87" providerId="AD" clId="Web-{2D14D991-1551-0EE7-B6D2-770199DF8CEF}" dt="2022-06-30T04:58:05.644" v="32"/>
          <ac:spMkLst>
            <pc:docMk/>
            <pc:sldMk cId="1790259" sldId="275"/>
            <ac:spMk id="2" creationId="{0950F56D-4A2A-2868-B4A0-A1F5546E07AA}"/>
          </ac:spMkLst>
        </pc:spChg>
        <pc:spChg chg="add mod">
          <ac:chgData name="Ganagoni Revanth" userId="S::ganagoni.revanth@hcl.com::785e9544-11f2-401a-a2fc-c19ddbc54b87" providerId="AD" clId="Web-{2D14D991-1551-0EE7-B6D2-770199DF8CEF}" dt="2022-06-30T04:59:27.162" v="42" actId="20577"/>
          <ac:spMkLst>
            <pc:docMk/>
            <pc:sldMk cId="1790259" sldId="275"/>
            <ac:spMk id="3" creationId="{516ED2AC-E0D2-EA6F-6CF6-4591C886BA12}"/>
          </ac:spMkLst>
        </pc:spChg>
      </pc:sldChg>
      <pc:sldChg chg="addSp modSp">
        <pc:chgData name="Ganagoni Revanth" userId="S::ganagoni.revanth@hcl.com::785e9544-11f2-401a-a2fc-c19ddbc54b87" providerId="AD" clId="Web-{2D14D991-1551-0EE7-B6D2-770199DF8CEF}" dt="2022-06-30T05:01:25.587" v="73" actId="688"/>
        <pc:sldMkLst>
          <pc:docMk/>
          <pc:sldMk cId="1594388406" sldId="278"/>
        </pc:sldMkLst>
        <pc:spChg chg="add mod">
          <ac:chgData name="Ganagoni Revanth" userId="S::ganagoni.revanth@hcl.com::785e9544-11f2-401a-a2fc-c19ddbc54b87" providerId="AD" clId="Web-{2D14D991-1551-0EE7-B6D2-770199DF8CEF}" dt="2022-06-30T05:01:25.587" v="73" actId="688"/>
          <ac:spMkLst>
            <pc:docMk/>
            <pc:sldMk cId="1594388406" sldId="278"/>
            <ac:spMk id="3" creationId="{C30C3D58-D8DA-9DD2-F2F7-679FD8892D4A}"/>
          </ac:spMkLst>
        </pc:spChg>
      </pc:sldChg>
      <pc:sldChg chg="addSp modSp">
        <pc:chgData name="Ganagoni Revanth" userId="S::ganagoni.revanth@hcl.com::785e9544-11f2-401a-a2fc-c19ddbc54b87" providerId="AD" clId="Web-{2D14D991-1551-0EE7-B6D2-770199DF8CEF}" dt="2022-06-30T05:02:58.058" v="86" actId="1076"/>
        <pc:sldMkLst>
          <pc:docMk/>
          <pc:sldMk cId="2976161248" sldId="280"/>
        </pc:sldMkLst>
        <pc:spChg chg="add mod">
          <ac:chgData name="Ganagoni Revanth" userId="S::ganagoni.revanth@hcl.com::785e9544-11f2-401a-a2fc-c19ddbc54b87" providerId="AD" clId="Web-{2D14D991-1551-0EE7-B6D2-770199DF8CEF}" dt="2022-06-30T05:02:58.058" v="86" actId="1076"/>
          <ac:spMkLst>
            <pc:docMk/>
            <pc:sldMk cId="2976161248" sldId="280"/>
            <ac:spMk id="4" creationId="{43115DAF-DA33-8735-1909-6171E12B63B6}"/>
          </ac:spMkLst>
        </pc:spChg>
      </pc:sldChg>
      <pc:sldChg chg="addSp modSp">
        <pc:chgData name="Ganagoni Revanth" userId="S::ganagoni.revanth@hcl.com::785e9544-11f2-401a-a2fc-c19ddbc54b87" providerId="AD" clId="Web-{2D14D991-1551-0EE7-B6D2-770199DF8CEF}" dt="2022-06-30T05:03:53.231" v="103" actId="20577"/>
        <pc:sldMkLst>
          <pc:docMk/>
          <pc:sldMk cId="2261055269" sldId="281"/>
        </pc:sldMkLst>
        <pc:spChg chg="add mod">
          <ac:chgData name="Ganagoni Revanth" userId="S::ganagoni.revanth@hcl.com::785e9544-11f2-401a-a2fc-c19ddbc54b87" providerId="AD" clId="Web-{2D14D991-1551-0EE7-B6D2-770199DF8CEF}" dt="2022-06-30T05:03:53.231" v="103" actId="20577"/>
          <ac:spMkLst>
            <pc:docMk/>
            <pc:sldMk cId="2261055269" sldId="281"/>
            <ac:spMk id="3" creationId="{38419E83-BB49-FC9C-B5D6-D544E4957C4B}"/>
          </ac:spMkLst>
        </pc:spChg>
      </pc:sldChg>
      <pc:sldChg chg="addSp modSp">
        <pc:chgData name="Ganagoni Revanth" userId="S::ganagoni.revanth@hcl.com::785e9544-11f2-401a-a2fc-c19ddbc54b87" providerId="AD" clId="Web-{2D14D991-1551-0EE7-B6D2-770199DF8CEF}" dt="2022-06-30T05:04:56.811" v="112" actId="1076"/>
        <pc:sldMkLst>
          <pc:docMk/>
          <pc:sldMk cId="753127971" sldId="284"/>
        </pc:sldMkLst>
        <pc:spChg chg="add mod">
          <ac:chgData name="Ganagoni Revanth" userId="S::ganagoni.revanth@hcl.com::785e9544-11f2-401a-a2fc-c19ddbc54b87" providerId="AD" clId="Web-{2D14D991-1551-0EE7-B6D2-770199DF8CEF}" dt="2022-06-30T05:04:56.811" v="112" actId="1076"/>
          <ac:spMkLst>
            <pc:docMk/>
            <pc:sldMk cId="753127971" sldId="284"/>
            <ac:spMk id="31" creationId="{0C37D7B0-2779-C183-735A-370448E27606}"/>
          </ac:spMkLst>
        </pc:spChg>
      </pc:sldChg>
      <pc:sldChg chg="addSp modSp">
        <pc:chgData name="Ganagoni Revanth" userId="S::ganagoni.revanth@hcl.com::785e9544-11f2-401a-a2fc-c19ddbc54b87" providerId="AD" clId="Web-{2D14D991-1551-0EE7-B6D2-770199DF8CEF}" dt="2022-06-30T05:05:51.250" v="116" actId="1076"/>
        <pc:sldMkLst>
          <pc:docMk/>
          <pc:sldMk cId="1208507033" sldId="290"/>
        </pc:sldMkLst>
        <pc:spChg chg="add mod">
          <ac:chgData name="Ganagoni Revanth" userId="S::ganagoni.revanth@hcl.com::785e9544-11f2-401a-a2fc-c19ddbc54b87" providerId="AD" clId="Web-{2D14D991-1551-0EE7-B6D2-770199DF8CEF}" dt="2022-06-30T05:05:51.250" v="116" actId="1076"/>
          <ac:spMkLst>
            <pc:docMk/>
            <pc:sldMk cId="1208507033" sldId="290"/>
            <ac:spMk id="13" creationId="{274E8078-09AE-AE92-DDB1-AA72EAE4C501}"/>
          </ac:spMkLst>
        </pc:spChg>
      </pc:sldChg>
    </pc:docChg>
  </pc:docChgLst>
  <pc:docChgLst>
    <pc:chgData name="Ganagoni Revanth" userId="S::ganagoni.revanth@hcl.com::785e9544-11f2-401a-a2fc-c19ddbc54b87" providerId="AD" clId="Web-{74042BAE-567F-FEAD-FB9F-1B82229C5EDB}"/>
    <pc:docChg chg="addSld delSld modSld">
      <pc:chgData name="Ganagoni Revanth" userId="S::ganagoni.revanth@hcl.com::785e9544-11f2-401a-a2fc-c19ddbc54b87" providerId="AD" clId="Web-{74042BAE-567F-FEAD-FB9F-1B82229C5EDB}" dt="2022-06-30T01:55:59.173" v="3" actId="1076"/>
      <pc:docMkLst>
        <pc:docMk/>
      </pc:docMkLst>
      <pc:sldChg chg="addSp modSp">
        <pc:chgData name="Ganagoni Revanth" userId="S::ganagoni.revanth@hcl.com::785e9544-11f2-401a-a2fc-c19ddbc54b87" providerId="AD" clId="Web-{74042BAE-567F-FEAD-FB9F-1B82229C5EDB}" dt="2022-06-30T01:55:59.173" v="3" actId="1076"/>
        <pc:sldMkLst>
          <pc:docMk/>
          <pc:sldMk cId="1638622354" sldId="283"/>
        </pc:sldMkLst>
        <pc:spChg chg="add">
          <ac:chgData name="Ganagoni Revanth" userId="S::ganagoni.revanth@hcl.com::785e9544-11f2-401a-a2fc-c19ddbc54b87" providerId="AD" clId="Web-{74042BAE-567F-FEAD-FB9F-1B82229C5EDB}" dt="2022-06-30T01:51:26.243" v="0"/>
          <ac:spMkLst>
            <pc:docMk/>
            <pc:sldMk cId="1638622354" sldId="283"/>
            <ac:spMk id="2" creationId="{51D53AE9-E7CB-F326-23D2-48E2861E91D5}"/>
          </ac:spMkLst>
        </pc:spChg>
        <pc:picChg chg="mod">
          <ac:chgData name="Ganagoni Revanth" userId="S::ganagoni.revanth@hcl.com::785e9544-11f2-401a-a2fc-c19ddbc54b87" providerId="AD" clId="Web-{74042BAE-567F-FEAD-FB9F-1B82229C5EDB}" dt="2022-06-30T01:55:59.173" v="3" actId="1076"/>
          <ac:picMkLst>
            <pc:docMk/>
            <pc:sldMk cId="1638622354" sldId="283"/>
            <ac:picMk id="3" creationId="{2EBDBE5F-F031-A083-129D-9C3CCBAB49A9}"/>
          </ac:picMkLst>
        </pc:picChg>
      </pc:sldChg>
      <pc:sldChg chg="new del">
        <pc:chgData name="Ganagoni Revanth" userId="S::ganagoni.revanth@hcl.com::785e9544-11f2-401a-a2fc-c19ddbc54b87" providerId="AD" clId="Web-{74042BAE-567F-FEAD-FB9F-1B82229C5EDB}" dt="2022-06-30T01:54:55.328" v="2"/>
        <pc:sldMkLst>
          <pc:docMk/>
          <pc:sldMk cId="3612876706" sldId="2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08930-1CF6-4550-A241-DD0D8C3C0C97}" type="doc">
      <dgm:prSet loTypeId="urn:microsoft.com/office/officeart/2008/layout/VerticalAccent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CFA69EF-A710-4DFC-9E8A-435D8B004002}">
      <dgm:prSet/>
      <dgm:spPr/>
      <dgm:t>
        <a:bodyPr/>
        <a:lstStyle/>
        <a:p>
          <a:pPr rtl="0"/>
          <a:r>
            <a:rPr lang="en-US"/>
            <a:t>Cross Browser code  for Instagram application</a:t>
          </a:r>
        </a:p>
      </dgm:t>
    </dgm:pt>
    <dgm:pt modelId="{8DFA5A4C-D433-493E-AB51-BD63346A955F}" type="parTrans" cxnId="{527EE5E7-996F-44E2-9CBE-D77D8AE81603}">
      <dgm:prSet/>
      <dgm:spPr/>
      <dgm:t>
        <a:bodyPr/>
        <a:lstStyle/>
        <a:p>
          <a:endParaRPr lang="en-US"/>
        </a:p>
      </dgm:t>
    </dgm:pt>
    <dgm:pt modelId="{75E0EE89-83AC-484B-ACC6-53347C0246CC}" type="sibTrans" cxnId="{527EE5E7-996F-44E2-9CBE-D77D8AE81603}">
      <dgm:prSet/>
      <dgm:spPr/>
      <dgm:t>
        <a:bodyPr/>
        <a:lstStyle/>
        <a:p>
          <a:endParaRPr lang="en-US"/>
        </a:p>
      </dgm:t>
    </dgm:pt>
    <dgm:pt modelId="{2EC8BFD0-8A05-414B-A77E-607E61735577}" type="pres">
      <dgm:prSet presAssocID="{D7B08930-1CF6-4550-A241-DD0D8C3C0C97}" presName="Name0" presStyleCnt="0">
        <dgm:presLayoutVars>
          <dgm:chMax/>
          <dgm:chPref/>
          <dgm:dir/>
        </dgm:presLayoutVars>
      </dgm:prSet>
      <dgm:spPr/>
    </dgm:pt>
    <dgm:pt modelId="{E3302FBB-C7AF-4AA3-84A5-9A529D9EF8A8}" type="pres">
      <dgm:prSet presAssocID="{FCFA69EF-A710-4DFC-9E8A-435D8B004002}" presName="parenttextcomposite" presStyleCnt="0"/>
      <dgm:spPr/>
    </dgm:pt>
    <dgm:pt modelId="{0E0C8ED3-9EE3-478A-9EF7-3A78CB4CAE6F}" type="pres">
      <dgm:prSet presAssocID="{FCFA69EF-A710-4DFC-9E8A-435D8B004002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56581850-253C-45E1-B4D9-4BC809962848}" type="pres">
      <dgm:prSet presAssocID="{FCFA69EF-A710-4DFC-9E8A-435D8B004002}" presName="parallelogramComposite" presStyleCnt="0"/>
      <dgm:spPr/>
    </dgm:pt>
    <dgm:pt modelId="{EC403DE2-EDC5-4426-8962-8674B73A8D03}" type="pres">
      <dgm:prSet presAssocID="{FCFA69EF-A710-4DFC-9E8A-435D8B004002}" presName="parallelogram1" presStyleLbl="alignNode1" presStyleIdx="0" presStyleCnt="7"/>
      <dgm:spPr/>
    </dgm:pt>
    <dgm:pt modelId="{3FBC5490-655A-44D2-A1AA-5D4459799E25}" type="pres">
      <dgm:prSet presAssocID="{FCFA69EF-A710-4DFC-9E8A-435D8B004002}" presName="parallelogram2" presStyleLbl="alignNode1" presStyleIdx="1" presStyleCnt="7"/>
      <dgm:spPr/>
    </dgm:pt>
    <dgm:pt modelId="{2545C75F-263C-4CC9-B05C-635BA87D12F6}" type="pres">
      <dgm:prSet presAssocID="{FCFA69EF-A710-4DFC-9E8A-435D8B004002}" presName="parallelogram3" presStyleLbl="alignNode1" presStyleIdx="2" presStyleCnt="7"/>
      <dgm:spPr/>
    </dgm:pt>
    <dgm:pt modelId="{248ABC23-E527-4880-8119-888F35BB62FE}" type="pres">
      <dgm:prSet presAssocID="{FCFA69EF-A710-4DFC-9E8A-435D8B004002}" presName="parallelogram4" presStyleLbl="alignNode1" presStyleIdx="3" presStyleCnt="7"/>
      <dgm:spPr/>
    </dgm:pt>
    <dgm:pt modelId="{3C61E151-8469-462D-8B68-8F7D5D5C71CE}" type="pres">
      <dgm:prSet presAssocID="{FCFA69EF-A710-4DFC-9E8A-435D8B004002}" presName="parallelogram5" presStyleLbl="alignNode1" presStyleIdx="4" presStyleCnt="7"/>
      <dgm:spPr/>
    </dgm:pt>
    <dgm:pt modelId="{6FC3A28D-4C4A-4B35-8EA0-0DA93705B472}" type="pres">
      <dgm:prSet presAssocID="{FCFA69EF-A710-4DFC-9E8A-435D8B004002}" presName="parallelogram6" presStyleLbl="alignNode1" presStyleIdx="5" presStyleCnt="7"/>
      <dgm:spPr/>
    </dgm:pt>
    <dgm:pt modelId="{4C638FDA-0267-46E4-8E0B-D0C23D20A323}" type="pres">
      <dgm:prSet presAssocID="{FCFA69EF-A710-4DFC-9E8A-435D8B004002}" presName="parallelogram7" presStyleLbl="alignNode1" presStyleIdx="6" presStyleCnt="7"/>
      <dgm:spPr/>
    </dgm:pt>
  </dgm:ptLst>
  <dgm:cxnLst>
    <dgm:cxn modelId="{E156631D-4DF1-4B30-AA6A-0B1A1C292D4F}" type="presOf" srcId="{D7B08930-1CF6-4550-A241-DD0D8C3C0C97}" destId="{2EC8BFD0-8A05-414B-A77E-607E61735577}" srcOrd="0" destOrd="0" presId="urn:microsoft.com/office/officeart/2008/layout/VerticalAccentList"/>
    <dgm:cxn modelId="{96C87F9A-94B2-41CC-B084-5041FF9487CF}" type="presOf" srcId="{FCFA69EF-A710-4DFC-9E8A-435D8B004002}" destId="{0E0C8ED3-9EE3-478A-9EF7-3A78CB4CAE6F}" srcOrd="0" destOrd="0" presId="urn:microsoft.com/office/officeart/2008/layout/VerticalAccentList"/>
    <dgm:cxn modelId="{527EE5E7-996F-44E2-9CBE-D77D8AE81603}" srcId="{D7B08930-1CF6-4550-A241-DD0D8C3C0C97}" destId="{FCFA69EF-A710-4DFC-9E8A-435D8B004002}" srcOrd="0" destOrd="0" parTransId="{8DFA5A4C-D433-493E-AB51-BD63346A955F}" sibTransId="{75E0EE89-83AC-484B-ACC6-53347C0246CC}"/>
    <dgm:cxn modelId="{008C3D86-09D4-4E83-B76C-13646233EF21}" type="presParOf" srcId="{2EC8BFD0-8A05-414B-A77E-607E61735577}" destId="{E3302FBB-C7AF-4AA3-84A5-9A529D9EF8A8}" srcOrd="0" destOrd="0" presId="urn:microsoft.com/office/officeart/2008/layout/VerticalAccentList"/>
    <dgm:cxn modelId="{D8F32683-B4A7-4ADF-B04F-B63237807F4C}" type="presParOf" srcId="{E3302FBB-C7AF-4AA3-84A5-9A529D9EF8A8}" destId="{0E0C8ED3-9EE3-478A-9EF7-3A78CB4CAE6F}" srcOrd="0" destOrd="0" presId="urn:microsoft.com/office/officeart/2008/layout/VerticalAccentList"/>
    <dgm:cxn modelId="{4AD2EE52-95F2-443E-8BF1-43F650E6AE02}" type="presParOf" srcId="{2EC8BFD0-8A05-414B-A77E-607E61735577}" destId="{56581850-253C-45E1-B4D9-4BC809962848}" srcOrd="1" destOrd="0" presId="urn:microsoft.com/office/officeart/2008/layout/VerticalAccentList"/>
    <dgm:cxn modelId="{BB8B88F1-DF13-46B1-AF2F-15D77858BF85}" type="presParOf" srcId="{56581850-253C-45E1-B4D9-4BC809962848}" destId="{EC403DE2-EDC5-4426-8962-8674B73A8D03}" srcOrd="0" destOrd="0" presId="urn:microsoft.com/office/officeart/2008/layout/VerticalAccentList"/>
    <dgm:cxn modelId="{5D7D46CE-B749-4FBD-B4A0-92FCFC31B036}" type="presParOf" srcId="{56581850-253C-45E1-B4D9-4BC809962848}" destId="{3FBC5490-655A-44D2-A1AA-5D4459799E25}" srcOrd="1" destOrd="0" presId="urn:microsoft.com/office/officeart/2008/layout/VerticalAccentList"/>
    <dgm:cxn modelId="{1E4138A4-EA33-4EF9-95CC-3CE6302BD219}" type="presParOf" srcId="{56581850-253C-45E1-B4D9-4BC809962848}" destId="{2545C75F-263C-4CC9-B05C-635BA87D12F6}" srcOrd="2" destOrd="0" presId="urn:microsoft.com/office/officeart/2008/layout/VerticalAccentList"/>
    <dgm:cxn modelId="{637EA228-8980-4E0E-9E6A-523B2BF9D06F}" type="presParOf" srcId="{56581850-253C-45E1-B4D9-4BC809962848}" destId="{248ABC23-E527-4880-8119-888F35BB62FE}" srcOrd="3" destOrd="0" presId="urn:microsoft.com/office/officeart/2008/layout/VerticalAccentList"/>
    <dgm:cxn modelId="{97A66CF1-A79F-4E10-8210-7C06F8C16361}" type="presParOf" srcId="{56581850-253C-45E1-B4D9-4BC809962848}" destId="{3C61E151-8469-462D-8B68-8F7D5D5C71CE}" srcOrd="4" destOrd="0" presId="urn:microsoft.com/office/officeart/2008/layout/VerticalAccentList"/>
    <dgm:cxn modelId="{0E0763AF-00BE-4F3E-B2B2-446695A90171}" type="presParOf" srcId="{56581850-253C-45E1-B4D9-4BC809962848}" destId="{6FC3A28D-4C4A-4B35-8EA0-0DA93705B472}" srcOrd="5" destOrd="0" presId="urn:microsoft.com/office/officeart/2008/layout/VerticalAccentList"/>
    <dgm:cxn modelId="{011E6E11-381D-49E9-ADEE-41D8C87AD26B}" type="presParOf" srcId="{56581850-253C-45E1-B4D9-4BC809962848}" destId="{4C638FDA-0267-46E4-8E0B-D0C23D20A32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792E2-2BA8-44AA-B547-D70FB2B0A417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498676-944C-4CDF-80E3-844FC2C5FCBE}">
      <dgm:prSet/>
      <dgm:spPr/>
      <dgm:t>
        <a:bodyPr/>
        <a:lstStyle/>
        <a:p>
          <a:pPr rtl="0"/>
          <a:r>
            <a:rPr lang="en-US"/>
            <a:t>                     Xml file </a:t>
          </a:r>
        </a:p>
      </dgm:t>
    </dgm:pt>
    <dgm:pt modelId="{2E6B7FC1-0104-462D-BF25-B41B3F455A76}" type="parTrans" cxnId="{D377CEC8-F6B3-433F-A30E-E3F723B6064F}">
      <dgm:prSet/>
      <dgm:spPr/>
      <dgm:t>
        <a:bodyPr/>
        <a:lstStyle/>
        <a:p>
          <a:endParaRPr lang="en-US"/>
        </a:p>
      </dgm:t>
    </dgm:pt>
    <dgm:pt modelId="{0B55EECC-11E5-4DB3-A85F-6F4288CA0D80}" type="sibTrans" cxnId="{D377CEC8-F6B3-433F-A30E-E3F723B6064F}">
      <dgm:prSet/>
      <dgm:spPr/>
      <dgm:t>
        <a:bodyPr/>
        <a:lstStyle/>
        <a:p>
          <a:endParaRPr lang="en-US"/>
        </a:p>
      </dgm:t>
    </dgm:pt>
    <dgm:pt modelId="{9356F3D7-AFE3-428C-8223-2B47F5632DB7}" type="pres">
      <dgm:prSet presAssocID="{077792E2-2BA8-44AA-B547-D70FB2B0A417}" presName="linear" presStyleCnt="0">
        <dgm:presLayoutVars>
          <dgm:dir/>
          <dgm:animLvl val="lvl"/>
          <dgm:resizeHandles val="exact"/>
        </dgm:presLayoutVars>
      </dgm:prSet>
      <dgm:spPr/>
    </dgm:pt>
    <dgm:pt modelId="{92BAD83A-DC38-4122-8172-E56C1E1E4CB4}" type="pres">
      <dgm:prSet presAssocID="{0C498676-944C-4CDF-80E3-844FC2C5FCBE}" presName="parentLin" presStyleCnt="0"/>
      <dgm:spPr/>
    </dgm:pt>
    <dgm:pt modelId="{E0F88379-8A84-4CF2-B2CF-537AAF2FCE37}" type="pres">
      <dgm:prSet presAssocID="{0C498676-944C-4CDF-80E3-844FC2C5FCBE}" presName="parentLeftMargin" presStyleLbl="node1" presStyleIdx="0" presStyleCnt="1"/>
      <dgm:spPr/>
    </dgm:pt>
    <dgm:pt modelId="{15058912-4190-472D-9623-640808986402}" type="pres">
      <dgm:prSet presAssocID="{0C498676-944C-4CDF-80E3-844FC2C5FC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E236EF3-BDB1-4932-8952-C70905B6AABE}" type="pres">
      <dgm:prSet presAssocID="{0C498676-944C-4CDF-80E3-844FC2C5FCBE}" presName="negativeSpace" presStyleCnt="0"/>
      <dgm:spPr/>
    </dgm:pt>
    <dgm:pt modelId="{241FB113-1495-48F7-805F-F329484003BA}" type="pres">
      <dgm:prSet presAssocID="{0C498676-944C-4CDF-80E3-844FC2C5FCB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00DB61A-F0A3-41E1-9935-2D75A02879D3}" type="presOf" srcId="{0C498676-944C-4CDF-80E3-844FC2C5FCBE}" destId="{E0F88379-8A84-4CF2-B2CF-537AAF2FCE37}" srcOrd="0" destOrd="0" presId="urn:microsoft.com/office/officeart/2005/8/layout/list1"/>
    <dgm:cxn modelId="{DFFDECAC-CE3F-4D59-9BC8-0ABB1EC05125}" type="presOf" srcId="{077792E2-2BA8-44AA-B547-D70FB2B0A417}" destId="{9356F3D7-AFE3-428C-8223-2B47F5632DB7}" srcOrd="0" destOrd="0" presId="urn:microsoft.com/office/officeart/2005/8/layout/list1"/>
    <dgm:cxn modelId="{D377CEC8-F6B3-433F-A30E-E3F723B6064F}" srcId="{077792E2-2BA8-44AA-B547-D70FB2B0A417}" destId="{0C498676-944C-4CDF-80E3-844FC2C5FCBE}" srcOrd="0" destOrd="0" parTransId="{2E6B7FC1-0104-462D-BF25-B41B3F455A76}" sibTransId="{0B55EECC-11E5-4DB3-A85F-6F4288CA0D80}"/>
    <dgm:cxn modelId="{50ED5CDE-445F-4BC5-A2C8-BBB7F57DD122}" type="presOf" srcId="{0C498676-944C-4CDF-80E3-844FC2C5FCBE}" destId="{15058912-4190-472D-9623-640808986402}" srcOrd="1" destOrd="0" presId="urn:microsoft.com/office/officeart/2005/8/layout/list1"/>
    <dgm:cxn modelId="{D4C2ECCF-7961-41DF-BA49-DB0C3808891F}" type="presParOf" srcId="{9356F3D7-AFE3-428C-8223-2B47F5632DB7}" destId="{92BAD83A-DC38-4122-8172-E56C1E1E4CB4}" srcOrd="0" destOrd="0" presId="urn:microsoft.com/office/officeart/2005/8/layout/list1"/>
    <dgm:cxn modelId="{6BE00AD4-B965-4B37-B3EC-0A443E6EBEF9}" type="presParOf" srcId="{92BAD83A-DC38-4122-8172-E56C1E1E4CB4}" destId="{E0F88379-8A84-4CF2-B2CF-537AAF2FCE37}" srcOrd="0" destOrd="0" presId="urn:microsoft.com/office/officeart/2005/8/layout/list1"/>
    <dgm:cxn modelId="{1E732295-08E3-4490-A46C-70F12D641504}" type="presParOf" srcId="{92BAD83A-DC38-4122-8172-E56C1E1E4CB4}" destId="{15058912-4190-472D-9623-640808986402}" srcOrd="1" destOrd="0" presId="urn:microsoft.com/office/officeart/2005/8/layout/list1"/>
    <dgm:cxn modelId="{1A9590AE-BE84-4E06-89AC-5951369C3A4C}" type="presParOf" srcId="{9356F3D7-AFE3-428C-8223-2B47F5632DB7}" destId="{9E236EF3-BDB1-4932-8952-C70905B6AABE}" srcOrd="1" destOrd="0" presId="urn:microsoft.com/office/officeart/2005/8/layout/list1"/>
    <dgm:cxn modelId="{3D80EDEB-F99E-4037-8347-21C2E7F5FECC}" type="presParOf" srcId="{9356F3D7-AFE3-428C-8223-2B47F5632DB7}" destId="{241FB113-1495-48F7-805F-F329484003B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C8ED3-9EE3-478A-9EF7-3A78CB4CAE6F}">
      <dsp:nvSpPr>
        <dsp:cNvPr id="0" name=""/>
        <dsp:cNvSpPr/>
      </dsp:nvSpPr>
      <dsp:spPr>
        <a:xfrm>
          <a:off x="411479" y="152538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Cross Browser code  for Instagram application</a:t>
          </a:r>
        </a:p>
      </dsp:txBody>
      <dsp:txXfrm>
        <a:off x="411479" y="152538"/>
        <a:ext cx="7406640" cy="673330"/>
      </dsp:txXfrm>
    </dsp:sp>
    <dsp:sp modelId="{EC403DE2-EDC5-4426-8962-8674B73A8D03}">
      <dsp:nvSpPr>
        <dsp:cNvPr id="0" name=""/>
        <dsp:cNvSpPr/>
      </dsp:nvSpPr>
      <dsp:spPr>
        <a:xfrm>
          <a:off x="411479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C5490-655A-44D2-A1AA-5D4459799E25}">
      <dsp:nvSpPr>
        <dsp:cNvPr id="0" name=""/>
        <dsp:cNvSpPr/>
      </dsp:nvSpPr>
      <dsp:spPr>
        <a:xfrm>
          <a:off x="1456639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5C75F-263C-4CC9-B05C-635BA87D12F6}">
      <dsp:nvSpPr>
        <dsp:cNvPr id="0" name=""/>
        <dsp:cNvSpPr/>
      </dsp:nvSpPr>
      <dsp:spPr>
        <a:xfrm>
          <a:off x="2501798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ABC23-E527-4880-8119-888F35BB62FE}">
      <dsp:nvSpPr>
        <dsp:cNvPr id="0" name=""/>
        <dsp:cNvSpPr/>
      </dsp:nvSpPr>
      <dsp:spPr>
        <a:xfrm>
          <a:off x="3546957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E151-8469-462D-8B68-8F7D5D5C71CE}">
      <dsp:nvSpPr>
        <dsp:cNvPr id="0" name=""/>
        <dsp:cNvSpPr/>
      </dsp:nvSpPr>
      <dsp:spPr>
        <a:xfrm>
          <a:off x="4592116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A28D-4C4A-4B35-8EA0-0DA93705B472}">
      <dsp:nvSpPr>
        <dsp:cNvPr id="0" name=""/>
        <dsp:cNvSpPr/>
      </dsp:nvSpPr>
      <dsp:spPr>
        <a:xfrm>
          <a:off x="5637276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38FDA-0267-46E4-8E0B-D0C23D20A323}">
      <dsp:nvSpPr>
        <dsp:cNvPr id="0" name=""/>
        <dsp:cNvSpPr/>
      </dsp:nvSpPr>
      <dsp:spPr>
        <a:xfrm>
          <a:off x="6682435" y="825869"/>
          <a:ext cx="987552" cy="164592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FB113-1495-48F7-805F-F329484003BA}">
      <dsp:nvSpPr>
        <dsp:cNvPr id="0" name=""/>
        <dsp:cNvSpPr/>
      </dsp:nvSpPr>
      <dsp:spPr>
        <a:xfrm>
          <a:off x="0" y="425340"/>
          <a:ext cx="82296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58912-4190-472D-9623-640808986402}">
      <dsp:nvSpPr>
        <dsp:cNvPr id="0" name=""/>
        <dsp:cNvSpPr/>
      </dsp:nvSpPr>
      <dsp:spPr>
        <a:xfrm>
          <a:off x="411480" y="12059"/>
          <a:ext cx="5760720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                     Xml file </a:t>
          </a:r>
        </a:p>
      </dsp:txBody>
      <dsp:txXfrm>
        <a:off x="451829" y="52408"/>
        <a:ext cx="568002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8B449-31F9-47A6-9A76-BE107A02F8FE}" type="datetimeFigureOut"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065C-3F60-4BF2-BEFD-429791C605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1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D5A9B-4C25-4DE1-B19A-F51223A0F2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8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615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818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962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95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61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4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17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46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163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7922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9563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940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272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78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979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5061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76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32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55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785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64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9856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6/30/2022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316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7724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6756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332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726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61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4100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543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6/30/2022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2757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6/30/2022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21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3259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60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848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4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6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7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9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86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58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 spc="4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1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49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0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18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25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2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2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0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4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52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8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40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0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83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2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377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6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5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9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65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1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855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136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25226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295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3290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01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6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738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46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256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26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289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67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9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78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699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9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80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878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25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627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7286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786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10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103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54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35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112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97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560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60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513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920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360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459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84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1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418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546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1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420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92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23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18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25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037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448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1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479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439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999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0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91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465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295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32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623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2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20" r:id="rId4"/>
    <p:sldLayoutId id="2147483721" r:id="rId5"/>
    <p:sldLayoutId id="2147483722" r:id="rId6"/>
    <p:sldLayoutId id="2147483723" r:id="rId7"/>
    <p:sldLayoutId id="2147483719" r:id="rId8"/>
    <p:sldLayoutId id="2147483724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E37C-F7E3-4BCA-AFD5-66EB64C2414E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F122-E17E-4818-BDF9-122952FBB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sndAc>
          <p:endSnd/>
        </p:sndAc>
      </p:transition>
    </mc:Choice>
    <mc:Fallback>
      <p:transition spd="slow">
        <p:sndAc>
          <p:endSnd/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68" r:id="rId6"/>
    <p:sldLayoutId id="2147484164" r:id="rId7"/>
    <p:sldLayoutId id="2147484165" r:id="rId8"/>
    <p:sldLayoutId id="2147484166" r:id="rId9"/>
    <p:sldLayoutId id="2147484167" r:id="rId10"/>
    <p:sldLayoutId id="214748416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1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43" r:id="rId4"/>
    <p:sldLayoutId id="2147484244" r:id="rId5"/>
    <p:sldLayoutId id="2147484249" r:id="rId6"/>
    <p:sldLayoutId id="2147484245" r:id="rId7"/>
    <p:sldLayoutId id="2147484246" r:id="rId8"/>
    <p:sldLayoutId id="2147484247" r:id="rId9"/>
    <p:sldLayoutId id="2147484248" r:id="rId10"/>
    <p:sldLayoutId id="2147484250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34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09" r:id="rId6"/>
    <p:sldLayoutId id="2147483705" r:id="rId7"/>
    <p:sldLayoutId id="2147483706" r:id="rId8"/>
    <p:sldLayoutId id="2147483707" r:id="rId9"/>
    <p:sldLayoutId id="2147483708" r:id="rId10"/>
    <p:sldLayoutId id="214748371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spc="1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60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68" r:id="rId5"/>
    <p:sldLayoutId id="2147483773" r:id="rId6"/>
    <p:sldLayoutId id="2147483769" r:id="rId7"/>
    <p:sldLayoutId id="2147483770" r:id="rId8"/>
    <p:sldLayoutId id="2147483771" r:id="rId9"/>
    <p:sldLayoutId id="2147483772" r:id="rId10"/>
    <p:sldLayoutId id="2147483774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6/30/2022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23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8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8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8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8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8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9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13" r:id="rId6"/>
    <p:sldLayoutId id="2147484009" r:id="rId7"/>
    <p:sldLayoutId id="2147484010" r:id="rId8"/>
    <p:sldLayoutId id="2147484011" r:id="rId9"/>
    <p:sldLayoutId id="2147484012" r:id="rId10"/>
    <p:sldLayoutId id="2147484014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BD357-7571-4075-A276-66F56B8C10A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6B052-82C2-4D72-BB71-BF7D5E8A3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6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45D4A-245F-4395-9CF0-E47646316AB1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5F223-56BD-492C-9309-DA2A2780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eevanpjk123/Project-Calculator-of-shapes/blob/main/TEST%20PLAN%20OF%20CALCULATIONS%20OF%20SHAPES.docx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7.png"/><Relationship Id="rId4" Type="http://schemas.openxmlformats.org/officeDocument/2006/relationships/hyperlink" Target="https://github.com/jeevanpjk123/Project-Calculator-of-shapes/blob/main/Main.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Testing%20of%20Calculations%20of%20shapes.xls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7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DDT.jav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evanpjk123/Project-Calculator-of-shapes/blob/main/CrossBrowser.java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github.com/jeevanpjk123/Project-Calculator-of-shapes/blob/main/testng.x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POM_B.java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Browser_F.java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.png"/><Relationship Id="rId4" Type="http://schemas.openxmlformats.org/officeDocument/2006/relationships/hyperlink" Target="https://github.com/jeevanpjk123/Project-Calculator-of-shapes/blob/main/Pom.jav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Insta.java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pjk123/Project-Calculator-of-shapes/blob/main/Test_c.java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eevanpjk123/Project-Calculator-of-shapes/blob/main/SRC%20OF%20Calucator%20of%20shapes.docx" TargetMode="External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.png"/><Relationship Id="rId5" Type="http://schemas.openxmlformats.org/officeDocument/2006/relationships/hyperlink" Target="https://github.com/jeevanpjk123/Project-Calculator-of-shapes/blob/main/work%20flow%20of%20calculations%20of%20shapes.docx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C844B54-D232-53B8-4092-39D41013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451" y="637244"/>
            <a:ext cx="6619874" cy="5094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/>
              <a:t>Project Name:</a:t>
            </a:r>
            <a:r>
              <a:rPr lang="en-US" b="1">
                <a:solidFill>
                  <a:srgbClr val="FFFFFF"/>
                </a:solidFill>
              </a:rPr>
              <a:t> </a:t>
            </a:r>
            <a:br>
              <a:rPr lang="en-US" b="1">
                <a:solidFill>
                  <a:srgbClr val="FFFFFF"/>
                </a:solidFill>
                <a:cs typeface="Calibri Light"/>
              </a:rPr>
            </a:br>
            <a:br>
              <a:rPr lang="en-US"/>
            </a:b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</a:rPr>
              <a:t>Calculator of Shapes</a:t>
            </a:r>
            <a:r>
              <a:rPr lang="en-US" sz="5400">
                <a:solidFill>
                  <a:schemeClr val="bg2">
                    <a:lumMod val="10000"/>
                  </a:schemeClr>
                </a:solidFill>
              </a:rPr>
              <a:t> </a:t>
            </a:r>
          </a:p>
          <a:p>
            <a:r>
              <a:rPr lang="en-US">
                <a:solidFill>
                  <a:srgbClr val="FFFFFF"/>
                </a:solidFill>
              </a:rPr>
              <a:t>  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chemeClr val="bg2">
                  <a:lumMod val="10000"/>
                </a:schemeClr>
              </a:solidFill>
              <a:cs typeface="Calibri Light"/>
            </a:endParaRPr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372D2A-602E-D652-E2C3-DE4EC335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192128D8-CAA0-633C-136F-50A1448C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21256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EE4FE-DF41-A5E7-8AEA-6B6C755EE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cs typeface="Calibri Light"/>
              </a:rPr>
              <a:t>Test Plan for Calculation of Shapes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5C3D5-2470-EE75-BAD0-5539A0B9A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96F106-0358-B0D5-B3E8-B0FE9416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E8D02FE-6299-2267-947E-7A7D5552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12090-A056-CF8F-541C-58DB910C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rgbClr val="FFFFFF"/>
                </a:solidFill>
              </a:rPr>
              <a:t>1. TEST OBJECTIVE OR AIM  </a:t>
            </a:r>
            <a:br>
              <a:rPr lang="en-US" sz="3800">
                <a:solidFill>
                  <a:srgbClr val="FFFFFF"/>
                </a:solidFill>
              </a:rPr>
            </a:br>
            <a:r>
              <a:rPr lang="en-US" sz="3800">
                <a:solidFill>
                  <a:srgbClr val="FFFFFF"/>
                </a:solidFill>
              </a:rPr>
              <a:t>2.SCOPE OF TESTING  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A7EA9E-13A4-99B0-F262-275E482A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91EC-3815-ACBD-FFD2-EC479C886C09}"/>
              </a:ext>
            </a:extLst>
          </p:cNvPr>
          <p:cNvSpPr txBox="1"/>
          <p:nvPr/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3)TEST STRATEGY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a) Levels of testing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B) Types of testing 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4) EXIT AND ENTRY CRETIRIA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5) TEST DELIVERABLES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6) ROLES AND RESPONSIBITY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7) RISK AND MITIGATION 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8)SCHEDULE</a:t>
            </a:r>
            <a:r>
              <a:rPr lang="en-US" sz="2400"/>
              <a:t>  ​</a:t>
            </a:r>
            <a:br>
              <a:rPr lang="en-US" sz="2400"/>
            </a:br>
            <a:r>
              <a:rPr lang="en-US" sz="2400" b="1"/>
              <a:t>9) HIRING AND TRAINING</a:t>
            </a:r>
            <a:r>
              <a:rPr lang="en-US" sz="2400"/>
              <a:t> ​</a:t>
            </a:r>
            <a:br>
              <a:rPr lang="en-US" sz="2400"/>
            </a:br>
            <a:r>
              <a:rPr lang="en-US" sz="2400" b="1"/>
              <a:t>10)Test Metrics</a:t>
            </a:r>
            <a:r>
              <a:rPr lang="en-US" sz="240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FD79D-E876-3257-E20A-C9EA883C5A83}"/>
              </a:ext>
            </a:extLst>
          </p:cNvPr>
          <p:cNvSpPr txBox="1"/>
          <p:nvPr/>
        </p:nvSpPr>
        <p:spPr>
          <a:xfrm>
            <a:off x="8570119" y="59745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2"/>
              </a:rPr>
              <a:t>Click here TestPlan</a:t>
            </a:r>
            <a:endParaRPr lang="en-US">
              <a:cs typeface="Calibri"/>
            </a:endParaRPr>
          </a:p>
        </p:txBody>
      </p:sp>
      <p:pic>
        <p:nvPicPr>
          <p:cNvPr id="8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6393ED-0107-B5EC-5FCC-8C725A49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colored waves lined with dots">
            <a:extLst>
              <a:ext uri="{FF2B5EF4-FFF2-40B4-BE49-F238E27FC236}">
                <a16:creationId xmlns:a16="http://schemas.microsoft.com/office/drawing/2014/main" id="{96767E64-0ABE-40C9-D422-793D61F2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8DA8042B-BAF3-E4B5-0055-0535B0B7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0" y="310782"/>
            <a:ext cx="11053760" cy="5664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24753-45E4-2635-7369-429D95F52E08}"/>
              </a:ext>
            </a:extLst>
          </p:cNvPr>
          <p:cNvSpPr txBox="1"/>
          <p:nvPr/>
        </p:nvSpPr>
        <p:spPr>
          <a:xfrm>
            <a:off x="7486650" y="611743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Meiryo"/>
                <a:hlinkClick r:id="rId4"/>
              </a:rPr>
              <a:t>Click here to get code</a:t>
            </a:r>
            <a:endParaRPr lang="en-US">
              <a:ea typeface="Meiryo"/>
            </a:endParaRPr>
          </a:p>
        </p:txBody>
      </p:sp>
      <p:pic>
        <p:nvPicPr>
          <p:cNvPr id="7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CA838F-FB1D-78D8-3549-07474E2B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8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 cap="none" spc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 scenario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2BF7BE1-E3D0-EF37-C617-1DC435E4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Test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1969341"/>
            <a:ext cx="11327549" cy="4446063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C8C877-957E-480C-895C-FDB137C3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Defect Log</a:t>
            </a:r>
            <a:endParaRPr lang="en-US" sz="3600" b="1" kern="120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3" y="2354239"/>
            <a:ext cx="10321794" cy="3948085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31B469-AFD1-DAAF-CAAB-3F89743A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0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1453416"/>
            <a:ext cx="10838046" cy="5291966"/>
          </a:xfrm>
        </p:spPr>
      </p:pic>
      <p:sp>
        <p:nvSpPr>
          <p:cNvPr id="5" name="Rectangle 4"/>
          <p:cNvSpPr/>
          <p:nvPr/>
        </p:nvSpPr>
        <p:spPr>
          <a:xfrm>
            <a:off x="3850106" y="134754"/>
            <a:ext cx="30041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RTM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1482292"/>
            <a:ext cx="10838046" cy="5291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ED2AC-E0D2-EA6F-6CF6-4591C886BA12}"/>
              </a:ext>
            </a:extLst>
          </p:cNvPr>
          <p:cNvSpPr txBox="1"/>
          <p:nvPr/>
        </p:nvSpPr>
        <p:spPr>
          <a:xfrm>
            <a:off x="8160665" y="62104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F3D7A-38A9-FF5E-C198-B446A62DA45D}"/>
              </a:ext>
            </a:extLst>
          </p:cNvPr>
          <p:cNvSpPr txBox="1"/>
          <p:nvPr/>
        </p:nvSpPr>
        <p:spPr>
          <a:xfrm rot="6120000">
            <a:off x="10010775" y="65936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5864-1C60-959C-3AA7-A8E30AA1471F}"/>
              </a:ext>
            </a:extLst>
          </p:cNvPr>
          <p:cNvSpPr txBox="1"/>
          <p:nvPr/>
        </p:nvSpPr>
        <p:spPr>
          <a:xfrm>
            <a:off x="8760619" y="64150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3"/>
              </a:rPr>
              <a:t>Click here</a:t>
            </a:r>
            <a:endParaRPr lang="en-US">
              <a:cs typeface="Calibri"/>
            </a:endParaRPr>
          </a:p>
        </p:txBody>
      </p:sp>
      <p:pic>
        <p:nvPicPr>
          <p:cNvPr id="9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0306B4-EF32-2510-6F99-F21B8593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7790-9B70-4BD7-08A0-85891A208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/>
              <a:t>Automation on Instagram Login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866C4-D9EF-9382-5B0B-76E961CAB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3598339"/>
            <a:ext cx="5441286" cy="1675335"/>
          </a:xfrm>
        </p:spPr>
        <p:txBody>
          <a:bodyPr>
            <a:normAutofit/>
          </a:bodyPr>
          <a:lstStyle/>
          <a:p>
            <a:endParaRPr lang="en-US">
              <a:solidFill>
                <a:srgbClr val="4DA6C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93FCB9-CB8B-FACC-03C1-6FB673646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9" r="26666" b="-5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98C095-F949-ABA6-C538-883F288F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71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22" y="1660582"/>
            <a:ext cx="8274518" cy="41503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6829" y="250257"/>
            <a:ext cx="53023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DRIVEN TEST (DDT)</a:t>
            </a:r>
            <a:endParaRPr lang="en-US" sz="3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534FC1-40E9-DC8C-6628-0D5CDF0E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An image of a lake, mountains, and sky at night">
            <a:extLst>
              <a:ext uri="{FF2B5EF4-FFF2-40B4-BE49-F238E27FC236}">
                <a16:creationId xmlns:a16="http://schemas.microsoft.com/office/drawing/2014/main" id="{86C99A2E-2DCC-C389-47C6-AC608B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9" descr="Text, letter&#10;&#10;Description automatically generated">
            <a:extLst>
              <a:ext uri="{FF2B5EF4-FFF2-40B4-BE49-F238E27FC236}">
                <a16:creationId xmlns:a16="http://schemas.microsoft.com/office/drawing/2014/main" id="{EAE1CBA5-E91D-BE37-09D4-B2C95E8F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5" y="456229"/>
            <a:ext cx="9851228" cy="5608556"/>
          </a:xfrm>
          <a:prstGeom prst="rect">
            <a:avLst/>
          </a:prstGeom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3DC29D-3103-9E91-98F1-E80D6F758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341" y="192506"/>
            <a:ext cx="10515600" cy="71227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DDT CODE FOR INSTAGRAM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2" y="859284"/>
            <a:ext cx="11136429" cy="5794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C3D58-D8DA-9DD2-F2F7-679FD8892D4A}"/>
              </a:ext>
            </a:extLst>
          </p:cNvPr>
          <p:cNvSpPr txBox="1"/>
          <p:nvPr/>
        </p:nvSpPr>
        <p:spPr>
          <a:xfrm rot="10800000" flipV="1">
            <a:off x="8209909" y="6186125"/>
            <a:ext cx="21232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3"/>
              </a:rPr>
              <a:t>Click here for DDT</a:t>
            </a:r>
            <a:endParaRPr lang="en-US">
              <a:cs typeface="Calibri"/>
            </a:endParaRPr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9F68E3-41B5-0799-9585-FDB4AE1A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588" y="6374211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8778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OUT PUT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962526"/>
            <a:ext cx="11146055" cy="5611529"/>
          </a:xfrm>
        </p:spPr>
      </p:pic>
      <p:pic>
        <p:nvPicPr>
          <p:cNvPr id="4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A50F55-5605-EE03-D416-A739F916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pixelstech.net/article/images/cross-browser-testing-seleniu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160062"/>
            <a:ext cx="9144000" cy="568810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0" y="-76200"/>
            <a:ext cx="914400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  <a:latin typeface="Corbel"/>
              </a:rPr>
              <a:t>Cross Browser Testing </a:t>
            </a:r>
            <a:r>
              <a:rPr 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</a:rPr>
              <a:t> </a:t>
            </a:r>
            <a:endParaRPr lang="en-US" sz="4400" b="1">
              <a:solidFill>
                <a:schemeClr val="tx1">
                  <a:lumMod val="75000"/>
                  <a:lumOff val="25000"/>
                </a:schemeClr>
              </a:solidFill>
              <a:latin typeface="Corbel" pitchFamily="34" charset="0"/>
            </a:endParaRPr>
          </a:p>
          <a:p>
            <a:pPr lvl="8" algn="r"/>
            <a:endParaRPr lang="en-US" sz="4000" b="1">
              <a:solidFill>
                <a:srgbClr val="00B050"/>
              </a:solidFill>
              <a:latin typeface="Corbe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160062"/>
            <a:ext cx="2819400" cy="17180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9DECBF-6587-01C4-8DF8-2C76F298F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37655822"/>
              </p:ext>
            </p:extLst>
          </p:nvPr>
        </p:nvGraphicFramePr>
        <p:xfrm>
          <a:off x="1981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063432" y="1600200"/>
            <a:ext cx="7994968" cy="480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C37D7B0-2779-C183-735A-370448E27606}"/>
              </a:ext>
            </a:extLst>
          </p:cNvPr>
          <p:cNvSpPr txBox="1"/>
          <p:nvPr/>
        </p:nvSpPr>
        <p:spPr>
          <a:xfrm>
            <a:off x="10148807" y="60159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D3B38-8706-2C8C-CA5C-9724EFB8EAB6}"/>
              </a:ext>
            </a:extLst>
          </p:cNvPr>
          <p:cNvSpPr txBox="1"/>
          <p:nvPr/>
        </p:nvSpPr>
        <p:spPr>
          <a:xfrm>
            <a:off x="8403432" y="593883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8"/>
              </a:rPr>
              <a:t>Click here for crossover code</a:t>
            </a:r>
            <a:endParaRPr lang="en-US">
              <a:cs typeface="Calibri"/>
            </a:endParaRPr>
          </a:p>
        </p:txBody>
      </p:sp>
      <p:pic>
        <p:nvPicPr>
          <p:cNvPr id="1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DC505B-EA5F-4EA4-5604-6C8A8F089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57035913"/>
              </p:ext>
            </p:extLst>
          </p:nvPr>
        </p:nvGraphicFramePr>
        <p:xfrm>
          <a:off x="1981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83286" y="1981200"/>
            <a:ext cx="7927514" cy="396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4E8078-09AE-AE92-DDB1-AA72EAE4C501}"/>
              </a:ext>
            </a:extLst>
          </p:cNvPr>
          <p:cNvSpPr txBox="1"/>
          <p:nvPr/>
        </p:nvSpPr>
        <p:spPr>
          <a:xfrm>
            <a:off x="9528875" y="62225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8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22E2DA-F188-15A7-BED1-188305568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A934D-3110-A5AA-39F0-28BBA718CA54}"/>
              </a:ext>
            </a:extLst>
          </p:cNvPr>
          <p:cNvSpPr txBox="1"/>
          <p:nvPr/>
        </p:nvSpPr>
        <p:spPr>
          <a:xfrm>
            <a:off x="7760494" y="56530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  <a:hlinkClick r:id="rId9"/>
              </a:rPr>
              <a:t>Click here for testng flie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50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CB2138-B8F9-95AA-7945-B7A549C3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With browser factory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63" y="1267618"/>
            <a:ext cx="7989454" cy="5601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15DAF-DA33-8735-1909-6171E12B63B6}"/>
              </a:ext>
            </a:extLst>
          </p:cNvPr>
          <p:cNvSpPr txBox="1"/>
          <p:nvPr/>
        </p:nvSpPr>
        <p:spPr>
          <a:xfrm>
            <a:off x="9709688" y="602884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D08D2-0250-160A-08E9-5B6B5D215E40}"/>
              </a:ext>
            </a:extLst>
          </p:cNvPr>
          <p:cNvSpPr txBox="1"/>
          <p:nvPr/>
        </p:nvSpPr>
        <p:spPr>
          <a:xfrm>
            <a:off x="9713119" y="592693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Click here for Pom2</a:t>
            </a:r>
            <a:endParaRPr lang="en-US"/>
          </a:p>
        </p:txBody>
      </p:sp>
      <p:pic>
        <p:nvPicPr>
          <p:cNvPr id="7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4C3DD5-3B91-1A91-EAF6-38A4B58A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92" y="640599"/>
            <a:ext cx="10058400" cy="5920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A080B-B4FA-75A9-2B2C-25769351A21B}"/>
              </a:ext>
            </a:extLst>
          </p:cNvPr>
          <p:cNvSpPr txBox="1"/>
          <p:nvPr/>
        </p:nvSpPr>
        <p:spPr>
          <a:xfrm>
            <a:off x="9332119" y="59031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Click here for browser</a:t>
            </a:r>
            <a:endParaRPr lang="en-US"/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314E31-5346-3747-F427-EA8A1453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05" y="-83127"/>
            <a:ext cx="10012172" cy="4082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05" y="4123943"/>
            <a:ext cx="6400777" cy="2734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0C2A5-9810-3411-4861-0AC042461112}"/>
              </a:ext>
            </a:extLst>
          </p:cNvPr>
          <p:cNvSpPr txBox="1"/>
          <p:nvPr/>
        </p:nvSpPr>
        <p:spPr>
          <a:xfrm>
            <a:off x="9594056" y="58435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Click here FOR POM</a:t>
            </a:r>
            <a:endParaRPr lang="en-US"/>
          </a:p>
        </p:txBody>
      </p:sp>
      <p:pic>
        <p:nvPicPr>
          <p:cNvPr id="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EF7360-6833-77A4-F29C-66C4A70AC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Without browser factory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10" y="1505526"/>
            <a:ext cx="7192379" cy="5218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19E83-BB49-FC9C-B5D6-D544E4957C4B}"/>
              </a:ext>
            </a:extLst>
          </p:cNvPr>
          <p:cNvSpPr txBox="1"/>
          <p:nvPr/>
        </p:nvSpPr>
        <p:spPr>
          <a:xfrm>
            <a:off x="9807361" y="573259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Click here for insta code</a:t>
            </a:r>
            <a:endParaRPr lang="en-US"/>
          </a:p>
        </p:txBody>
      </p:sp>
      <p:pic>
        <p:nvPicPr>
          <p:cNvPr id="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D9A39E-E76B-23AB-BB19-638B7FD68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28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C0C8-A3F5-39D4-2953-1BDD6BA01E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088" y="2276474"/>
            <a:ext cx="6804626" cy="35531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1.2 Scope</a:t>
            </a:r>
            <a:r>
              <a:rPr lang="en-US"/>
              <a:t> </a:t>
            </a:r>
          </a:p>
          <a:p>
            <a:r>
              <a:rPr lang="en-US"/>
              <a:t>In scope will write the code for calculator of shapes where we will specify each and every shape and we will calculate their perimeters, areas and all other things. </a:t>
            </a:r>
          </a:p>
          <a:p>
            <a:r>
              <a:rPr lang="en-US" b="1"/>
              <a:t>1.3Intended Audience</a:t>
            </a:r>
            <a:r>
              <a:rPr lang="en-US"/>
              <a:t> </a:t>
            </a:r>
          </a:p>
          <a:p>
            <a:r>
              <a:rPr lang="en-US"/>
              <a:t>This will help to school students for better improvement in calculating shapes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5B232ED8-D054-1C13-ED49-000DB8FA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300" y="1790698"/>
            <a:ext cx="3276600" cy="3276600"/>
          </a:xfrm>
          <a:prstGeom prst="rect">
            <a:avLst/>
          </a:prstGeom>
        </p:spPr>
      </p:pic>
      <p:cxnSp>
        <p:nvCxnSpPr>
          <p:cNvPr id="49" name="Straight Connector 30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FF567E-9EF4-4DA1-826E-D058D6B5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08" y="521564"/>
            <a:ext cx="10058400" cy="6111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FEAC0-F588-87EB-E566-42BCFA24485C}"/>
              </a:ext>
            </a:extLst>
          </p:cNvPr>
          <p:cNvSpPr txBox="1"/>
          <p:nvPr/>
        </p:nvSpPr>
        <p:spPr>
          <a:xfrm>
            <a:off x="8748712" y="556974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Click here for testc code</a:t>
            </a:r>
            <a:endParaRPr lang="en-US"/>
          </a:p>
        </p:txBody>
      </p: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4BF9D4-B27B-0AEF-47CC-ED971E765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Orange colored lantern">
            <a:extLst>
              <a:ext uri="{FF2B5EF4-FFF2-40B4-BE49-F238E27FC236}">
                <a16:creationId xmlns:a16="http://schemas.microsoft.com/office/drawing/2014/main" id="{B6D25B85-9FCD-9B54-2076-8016F7F3B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307BC-8D6E-F330-8F33-321165FAF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44261-C20A-25E9-3AEC-C94C47CA2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cs typeface="Calibri"/>
              </a:rPr>
              <a:t>Team DRVJK</a:t>
            </a:r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2967E6-C88D-5F41-F4B5-6D2FC5D5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olorful circles">
            <a:extLst>
              <a:ext uri="{FF2B5EF4-FFF2-40B4-BE49-F238E27FC236}">
                <a16:creationId xmlns:a16="http://schemas.microsoft.com/office/drawing/2014/main" id="{EA9738BA-0540-CE73-1128-F7B6E63A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42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7E936-5263-6D87-2204-05E966119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1E040-E765-85A0-3A61-17258AB44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FDBF1-86B8-5D00-3744-8159B47D31BD}"/>
              </a:ext>
            </a:extLst>
          </p:cNvPr>
          <p:cNvSpPr txBox="1"/>
          <p:nvPr/>
        </p:nvSpPr>
        <p:spPr>
          <a:xfrm>
            <a:off x="533400" y="414337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1.4High Level Use Cases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Here We have written High level use cases scenarios</a:t>
            </a:r>
            <a:endParaRPr lang="en-US" sz="2000">
              <a:solidFill>
                <a:schemeClr val="bg1"/>
              </a:solidFill>
              <a:ea typeface="Yu Gothic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33804C5-B1F8-76EB-9732-812B62E0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8" y="10562"/>
            <a:ext cx="8803480" cy="4428208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60F9852C-1EE1-1650-5831-B1551072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31" y="4282403"/>
            <a:ext cx="8815386" cy="1960318"/>
          </a:xfrm>
          <a:prstGeom prst="rect">
            <a:avLst/>
          </a:prstGeom>
        </p:spPr>
      </p:pic>
      <p:pic>
        <p:nvPicPr>
          <p:cNvPr id="1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7AC832-6868-FE78-15BB-E7C0BC75C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AD66A0DE-E4B9-4583-B99D-5BDD14AB2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869030-3ABE-A6CF-2B71-C239F9E21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68146"/>
            <a:ext cx="10541791" cy="6530006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A940754-B98F-FCFC-CC3A-4117A35E9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5C3D5-2470-EE75-BAD0-5539A0B9A0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1.6User Interface Modules</a:t>
            </a:r>
            <a:r>
              <a:rPr lang="en-US" sz="2000"/>
              <a:t> </a:t>
            </a:r>
          </a:p>
          <a:p>
            <a:r>
              <a:rPr lang="en-US" sz="2000"/>
              <a:t>It is a Console Interface Module. </a:t>
            </a:r>
          </a:p>
          <a:p>
            <a:r>
              <a:rPr lang="en-US" sz="2000" b="1"/>
              <a:t>1.7Technical Detailed Description</a:t>
            </a:r>
            <a:r>
              <a:rPr lang="en-US" sz="2000"/>
              <a:t> </a:t>
            </a:r>
          </a:p>
          <a:p>
            <a:r>
              <a:rPr lang="en-US" sz="2000"/>
              <a:t>For this project and writing the code we have chosen java and in that we have used if method and break commands in order to deliver our project.</a:t>
            </a:r>
            <a:r>
              <a:rPr lang="en-US" sz="2000" b="1"/>
              <a:t> </a:t>
            </a:r>
            <a:endParaRPr lang="en-US" sz="2000"/>
          </a:p>
          <a:p>
            <a:pPr marL="0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6CBA27-8CA6-709A-ADEC-EEBB63F0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E531C-1ABA-6AAA-CE22-ED422E0F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100" b="1"/>
              <a:t>1.8Sequence Diagram</a:t>
            </a:r>
            <a:r>
              <a:rPr lang="en-US" sz="3100"/>
              <a:t> </a:t>
            </a:r>
          </a:p>
          <a:p>
            <a:r>
              <a:rPr lang="en-US" sz="3100"/>
              <a:t>  </a:t>
            </a:r>
            <a:endParaRPr lang="en-US" sz="310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3100"/>
              <a:t>Here is the Sequence diagram</a:t>
            </a:r>
            <a:endParaRPr lang="en-US" sz="3100">
              <a:cs typeface="Calibri Light"/>
            </a:endParaRPr>
          </a:p>
          <a:p>
            <a:endParaRPr lang="en-US" sz="310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CC1F22-51DE-5A3C-1847-0B0735BB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7BB57A3-8891-6C41-3534-062CB8C2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097" y="250328"/>
            <a:ext cx="4581832" cy="5599876"/>
          </a:xfrm>
          <a:prstGeom prst="rect">
            <a:avLst/>
          </a:prstGeom>
        </p:spPr>
      </p:pic>
      <p:pic>
        <p:nvPicPr>
          <p:cNvPr id="5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B17C9A-6988-7A37-1C8F-29B51F8C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9712-066D-3248-58C9-A251485F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Calibri Light"/>
                <a:cs typeface="Calibri Light"/>
              </a:rPr>
              <a:t>1.9 Standards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Calibri Light"/>
                <a:cs typeface="Calibri Light"/>
              </a:rPr>
              <a:t>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35A1B-F75E-CEFB-6874-D08D97FA4C72}"/>
              </a:ext>
            </a:extLst>
          </p:cNvPr>
          <p:cNvSpPr txBox="1"/>
          <p:nvPr/>
        </p:nvSpPr>
        <p:spPr>
          <a:xfrm>
            <a:off x="1854994" y="2105025"/>
            <a:ext cx="27432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Equilateral Triangle 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Square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Pentagon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Hexagon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Rectangle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Circle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Cube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Cylinder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Sphere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Switch cases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Break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Shapes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90375-9276-3233-B34B-5F8E58259AC2}"/>
              </a:ext>
            </a:extLst>
          </p:cNvPr>
          <p:cNvSpPr txBox="1"/>
          <p:nvPr/>
        </p:nvSpPr>
        <p:spPr>
          <a:xfrm>
            <a:off x="7010400" y="2224087"/>
            <a:ext cx="2743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Area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Perimeter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i="1">
                <a:latin typeface="Calibri"/>
                <a:cs typeface="Arial"/>
              </a:rPr>
              <a:t>Volume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Surface area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Radius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Height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PI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Centimeter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Square Centimeter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>
              <a:buChar char="•"/>
            </a:pPr>
            <a:r>
              <a:rPr lang="en-US" sz="2000" b="1" i="1">
                <a:latin typeface="Calibri"/>
                <a:cs typeface="Arial"/>
              </a:rPr>
              <a:t>Cubic Centimeter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DCC2B-8E19-371B-4871-5731ACA124CA}"/>
              </a:ext>
            </a:extLst>
          </p:cNvPr>
          <p:cNvSpPr txBox="1"/>
          <p:nvPr/>
        </p:nvSpPr>
        <p:spPr>
          <a:xfrm>
            <a:off x="8593932" y="592693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 </a:t>
            </a:r>
            <a:r>
              <a:rPr lang="en-US">
                <a:solidFill>
                  <a:srgbClr val="FFFF00"/>
                </a:solidFill>
                <a:hlinkClick r:id="rId2"/>
              </a:rPr>
              <a:t>SRC document</a:t>
            </a:r>
            <a:r>
              <a:rPr lang="en-US">
                <a:solidFill>
                  <a:srgbClr val="FFFF00"/>
                </a:solidFill>
              </a:rPr>
              <a:t> </a:t>
            </a:r>
          </a:p>
        </p:txBody>
      </p:sp>
      <p:pic>
        <p:nvPicPr>
          <p:cNvPr id="7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EECF7D-0D14-E355-0D91-2309EDF53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588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A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EBDBE5F-F031-A083-129D-9C3CCBAB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5" y="1087299"/>
            <a:ext cx="5821767" cy="513097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522833-FB37-1B9C-191D-6A0909DB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206384"/>
            <a:ext cx="5017293" cy="4897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54294-F505-0920-FE66-B1818A27193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Duba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D2446-F8A0-DDAE-2DF4-42992876DA22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EF20F-A74D-6074-1320-4AEC9F5C305E}"/>
              </a:ext>
            </a:extLst>
          </p:cNvPr>
          <p:cNvSpPr txBox="1"/>
          <p:nvPr/>
        </p:nvSpPr>
        <p:spPr>
          <a:xfrm>
            <a:off x="5010150" y="34861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43B5B-8A48-7213-D8CD-A202183E752E}"/>
              </a:ext>
            </a:extLst>
          </p:cNvPr>
          <p:cNvSpPr txBox="1"/>
          <p:nvPr/>
        </p:nvSpPr>
        <p:spPr>
          <a:xfrm>
            <a:off x="5153025" y="36290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7B886-CBEC-B2EE-A3B8-5E1F16302F92}"/>
              </a:ext>
            </a:extLst>
          </p:cNvPr>
          <p:cNvSpPr txBox="1"/>
          <p:nvPr/>
        </p:nvSpPr>
        <p:spPr>
          <a:xfrm>
            <a:off x="5438775" y="39147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80B2-BF88-A27D-174D-A602481B6C2F}"/>
              </a:ext>
            </a:extLst>
          </p:cNvPr>
          <p:cNvSpPr txBox="1"/>
          <p:nvPr/>
        </p:nvSpPr>
        <p:spPr>
          <a:xfrm>
            <a:off x="3998117" y="664368"/>
            <a:ext cx="34694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cs typeface="Dubai"/>
              </a:rPr>
              <a:t>Workflow Diagram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53AE9-E7CB-F326-23D2-48E2861E91D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68E0E-9AED-992C-61EC-06C02E095C2C}"/>
              </a:ext>
            </a:extLst>
          </p:cNvPr>
          <p:cNvSpPr txBox="1"/>
          <p:nvPr/>
        </p:nvSpPr>
        <p:spPr>
          <a:xfrm>
            <a:off x="8367712" y="58554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Click to add Click 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0F522-0102-27D2-E959-562651E11D72}"/>
              </a:ext>
            </a:extLst>
          </p:cNvPr>
          <p:cNvSpPr txBox="1"/>
          <p:nvPr/>
        </p:nvSpPr>
        <p:spPr>
          <a:xfrm>
            <a:off x="7891462" y="5307805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Click to add </a:t>
            </a:r>
          </a:p>
          <a:p>
            <a:r>
              <a:rPr lang="en-US">
                <a:hlinkClick r:id="rId5"/>
              </a:rPr>
              <a:t>Click here for Workflow application</a:t>
            </a:r>
            <a:endParaRPr lang="en-US">
              <a:cs typeface="Dubai"/>
            </a:endParaRPr>
          </a:p>
        </p:txBody>
      </p:sp>
      <p:pic>
        <p:nvPicPr>
          <p:cNvPr id="1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987190-924D-13DB-D0EA-FFEB42912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119" y="6386117"/>
            <a:ext cx="2159794" cy="4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2354"/>
      </p:ext>
    </p:extLst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13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D13F68"/>
      </a:accent1>
      <a:accent2>
        <a:srgbClr val="BF2D93"/>
      </a:accent2>
      <a:accent3>
        <a:srgbClr val="C03FD1"/>
      </a:accent3>
      <a:accent4>
        <a:srgbClr val="722DBF"/>
      </a:accent4>
      <a:accent5>
        <a:srgbClr val="473FD1"/>
      </a:accent5>
      <a:accent6>
        <a:srgbClr val="2D62BF"/>
      </a:accent6>
      <a:hlink>
        <a:srgbClr val="6C53C5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3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213A3B"/>
      </a:dk2>
      <a:lt2>
        <a:srgbClr val="E8E5E2"/>
      </a:lt2>
      <a:accent1>
        <a:srgbClr val="4D91C3"/>
      </a:accent1>
      <a:accent2>
        <a:srgbClr val="3BB1B1"/>
      </a:accent2>
      <a:accent3>
        <a:srgbClr val="47B689"/>
      </a:accent3>
      <a:accent4>
        <a:srgbClr val="3BB14F"/>
      </a:accent4>
      <a:accent5>
        <a:srgbClr val="62B547"/>
      </a:accent5>
      <a:accent6>
        <a:srgbClr val="87AE3A"/>
      </a:accent6>
      <a:hlink>
        <a:srgbClr val="B8713D"/>
      </a:hlink>
      <a:folHlink>
        <a:srgbClr val="7F7F7F"/>
      </a:folHlink>
    </a:clrScheme>
    <a:fontScheme name="Univers Calisto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4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2"/>
      </a:lt2>
      <a:accent1>
        <a:srgbClr val="C34D7A"/>
      </a:accent1>
      <a:accent2>
        <a:srgbClr val="B13B99"/>
      </a:accent2>
      <a:accent3>
        <a:srgbClr val="AA4DC3"/>
      </a:accent3>
      <a:accent4>
        <a:srgbClr val="673BB1"/>
      </a:accent4>
      <a:accent5>
        <a:srgbClr val="4D52C3"/>
      </a:accent5>
      <a:accent6>
        <a:srgbClr val="3B72B1"/>
      </a:accent6>
      <a:hlink>
        <a:srgbClr val="685BC8"/>
      </a:hlink>
      <a:folHlink>
        <a:srgbClr val="7F7F7F"/>
      </a:folHlink>
    </a:clrScheme>
    <a:fontScheme name="Custom 10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5.xml><?xml version="1.0" encoding="utf-8"?>
<a:theme xmlns:a="http://schemas.openxmlformats.org/drawingml/2006/main" name="Adorn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2F3F0"/>
      </a:lt2>
      <a:accent1>
        <a:srgbClr val="864DC3"/>
      </a:accent1>
      <a:accent2>
        <a:srgbClr val="483FB3"/>
      </a:accent2>
      <a:accent3>
        <a:srgbClr val="4D76C3"/>
      </a:accent3>
      <a:accent4>
        <a:srgbClr val="3B95B1"/>
      </a:accent4>
      <a:accent5>
        <a:srgbClr val="4BBFAB"/>
      </a:accent5>
      <a:accent6>
        <a:srgbClr val="3BB16B"/>
      </a:accent6>
      <a:hlink>
        <a:srgbClr val="339A99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6.xml><?xml version="1.0" encoding="utf-8"?>
<a:theme xmlns:a="http://schemas.openxmlformats.org/drawingml/2006/main" name="Gestal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lateVTI">
  <a:themeElements>
    <a:clrScheme name="AnalogousFromRegularSeedRightStep">
      <a:dk1>
        <a:srgbClr val="000000"/>
      </a:dk1>
      <a:lt1>
        <a:srgbClr val="FFFFFF"/>
      </a:lt1>
      <a:dk2>
        <a:srgbClr val="222C3D"/>
      </a:dk2>
      <a:lt2>
        <a:srgbClr val="E8E3E2"/>
      </a:lt2>
      <a:accent1>
        <a:srgbClr val="4DA6C3"/>
      </a:accent1>
      <a:accent2>
        <a:srgbClr val="3B63B1"/>
      </a:accent2>
      <a:accent3>
        <a:srgbClr val="564DC3"/>
      </a:accent3>
      <a:accent4>
        <a:srgbClr val="753BB1"/>
      </a:accent4>
      <a:accent5>
        <a:srgbClr val="B94DC3"/>
      </a:accent5>
      <a:accent6>
        <a:srgbClr val="B13B8B"/>
      </a:accent6>
      <a:hlink>
        <a:srgbClr val="BF5E3F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1</Notes>
  <HiddenSlides>0</HiddenSlide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Office Theme</vt:lpstr>
      <vt:lpstr>PortalVTI</vt:lpstr>
      <vt:lpstr>ChronicleVTI</vt:lpstr>
      <vt:lpstr>ConfettiVTI</vt:lpstr>
      <vt:lpstr>AdornVTI</vt:lpstr>
      <vt:lpstr>GestaltVTI</vt:lpstr>
      <vt:lpstr>Office Theme</vt:lpstr>
      <vt:lpstr>SlateVTI</vt:lpstr>
      <vt:lpstr>Office Theme</vt:lpstr>
      <vt:lpstr>Wisp</vt:lpstr>
      <vt:lpstr>Office Theme</vt:lpstr>
      <vt:lpstr>PortalVTI</vt:lpstr>
      <vt:lpstr>ShojiVTI</vt:lpstr>
      <vt:lpstr>Project Name:   Calculator of Shapes   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1.8Sequence Diagram     Here is the Sequence diagram </vt:lpstr>
      <vt:lpstr>1.9 Standards </vt:lpstr>
      <vt:lpstr>PowerPoint Presentation</vt:lpstr>
      <vt:lpstr>Test Plan for Calculation of Shapes</vt:lpstr>
      <vt:lpstr>1. TEST OBJECTIVE OR AIM   2.SCOPE OF TESTING   </vt:lpstr>
      <vt:lpstr>PowerPoint Presentation</vt:lpstr>
      <vt:lpstr>PowerPoint Presentation</vt:lpstr>
      <vt:lpstr>Test scenario</vt:lpstr>
      <vt:lpstr>PowerPoint Presentation</vt:lpstr>
      <vt:lpstr>PowerPoint Presentation</vt:lpstr>
      <vt:lpstr>PowerPoint Presentation</vt:lpstr>
      <vt:lpstr>Automation on Instagram Login application</vt:lpstr>
      <vt:lpstr>PowerPoint Presentation</vt:lpstr>
      <vt:lpstr>DDT CODE FOR INSTAGRAM</vt:lpstr>
      <vt:lpstr>OUT PUT</vt:lpstr>
      <vt:lpstr>PowerPoint Presentation</vt:lpstr>
      <vt:lpstr>PowerPoint Presentation</vt:lpstr>
      <vt:lpstr>PowerPoint Presentation</vt:lpstr>
      <vt:lpstr>PowerPoint Presentation</vt:lpstr>
      <vt:lpstr>With browser factory</vt:lpstr>
      <vt:lpstr>PowerPoint Presentation</vt:lpstr>
      <vt:lpstr>PowerPoint Presentation</vt:lpstr>
      <vt:lpstr>Without browser factory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2022-06-29T05:02:07Z</dcterms:created>
  <dcterms:modified xsi:type="dcterms:W3CDTF">2022-07-01T03:04:16Z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dd94da14-70fd-4346-8b93-730dc7b8a2b5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